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67" r:id="rId5"/>
    <p:sldId id="280" r:id="rId6"/>
    <p:sldId id="304" r:id="rId7"/>
    <p:sldId id="298" r:id="rId8"/>
    <p:sldId id="292" r:id="rId9"/>
    <p:sldId id="294" r:id="rId10"/>
    <p:sldId id="300" r:id="rId11"/>
    <p:sldId id="301" r:id="rId12"/>
    <p:sldId id="303" r:id="rId13"/>
    <p:sldId id="305" r:id="rId14"/>
    <p:sldId id="296" r:id="rId15"/>
    <p:sldId id="302" r:id="rId16"/>
    <p:sldId id="299" r:id="rId17"/>
    <p:sldId id="266"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gnhild Berglund" initials="RB" lastIdx="1" clrIdx="0">
    <p:extLst>
      <p:ext uri="{19B8F6BF-5375-455C-9EA6-DF929625EA0E}">
        <p15:presenceInfo xmlns:p15="http://schemas.microsoft.com/office/powerpoint/2012/main" userId="S::ragnhild.berglund@ivl.se::41876613-a44e-48f1-8844-75ed1599c0ea" providerId="AD"/>
      </p:ext>
    </p:extLst>
  </p:cmAuthor>
  <p:cmAuthor id="2" name="Stina Stenquist" initials="SS" lastIdx="1" clrIdx="1">
    <p:extLst>
      <p:ext uri="{19B8F6BF-5375-455C-9EA6-DF929625EA0E}">
        <p15:presenceInfo xmlns:p15="http://schemas.microsoft.com/office/powerpoint/2012/main" userId="S::stina.stenquist@ivl.se::fea73993-77cf-4101-92e0-d3c82a4e68df" providerId="AD"/>
      </p:ext>
    </p:extLst>
  </p:cmAuthor>
  <p:cmAuthor id="3" name="Berit Brokking Balfors" initials="BBB" lastIdx="2" clrIdx="2">
    <p:extLst>
      <p:ext uri="{19B8F6BF-5375-455C-9EA6-DF929625EA0E}">
        <p15:presenceInfo xmlns:p15="http://schemas.microsoft.com/office/powerpoint/2012/main" userId="S-1-5-21-1948194976-2510558922-1916008050-1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B38"/>
    <a:srgbClr val="E1BC42"/>
    <a:srgbClr val="DAF6DE"/>
    <a:srgbClr val="D7F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78579" autoAdjust="0"/>
  </p:normalViewPr>
  <p:slideViewPr>
    <p:cSldViewPr snapToGrid="0">
      <p:cViewPr varScale="1">
        <p:scale>
          <a:sx n="102" d="100"/>
          <a:sy n="102" d="100"/>
        </p:scale>
        <p:origin x="636"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nhild Berglund" userId="41876613-a44e-48f1-8844-75ed1599c0ea" providerId="ADAL" clId="{9B6A1755-1096-4CF7-8294-86D57ED49B56}"/>
    <pc:docChg chg="undo custSel addSld delSld modSld">
      <pc:chgData name="Ragnhild Berglund" userId="41876613-a44e-48f1-8844-75ed1599c0ea" providerId="ADAL" clId="{9B6A1755-1096-4CF7-8294-86D57ED49B56}" dt="2023-04-05T14:32:24.292" v="415"/>
      <pc:docMkLst>
        <pc:docMk/>
      </pc:docMkLst>
      <pc:sldChg chg="add">
        <pc:chgData name="Ragnhild Berglund" userId="41876613-a44e-48f1-8844-75ed1599c0ea" providerId="ADAL" clId="{9B6A1755-1096-4CF7-8294-86D57ED49B56}" dt="2023-04-05T14:31:58.600" v="414"/>
        <pc:sldMkLst>
          <pc:docMk/>
          <pc:sldMk cId="2955603146" sldId="266"/>
        </pc:sldMkLst>
      </pc:sldChg>
      <pc:sldChg chg="add">
        <pc:chgData name="Ragnhild Berglund" userId="41876613-a44e-48f1-8844-75ed1599c0ea" providerId="ADAL" clId="{9B6A1755-1096-4CF7-8294-86D57ED49B56}" dt="2023-04-05T14:32:24.292" v="415"/>
        <pc:sldMkLst>
          <pc:docMk/>
          <pc:sldMk cId="2258369732" sldId="267"/>
        </pc:sldMkLst>
      </pc:sldChg>
      <pc:sldChg chg="modSp mod modNotesTx">
        <pc:chgData name="Ragnhild Berglund" userId="41876613-a44e-48f1-8844-75ed1599c0ea" providerId="ADAL" clId="{9B6A1755-1096-4CF7-8294-86D57ED49B56}" dt="2023-04-05T14:29:44.756" v="391" actId="113"/>
        <pc:sldMkLst>
          <pc:docMk/>
          <pc:sldMk cId="2627562963" sldId="280"/>
        </pc:sldMkLst>
        <pc:spChg chg="mod">
          <ac:chgData name="Ragnhild Berglund" userId="41876613-a44e-48f1-8844-75ed1599c0ea" providerId="ADAL" clId="{9B6A1755-1096-4CF7-8294-86D57ED49B56}" dt="2023-03-17T07:44:03.227" v="94" actId="20577"/>
          <ac:spMkLst>
            <pc:docMk/>
            <pc:sldMk cId="2627562963" sldId="280"/>
            <ac:spMk id="2" creationId="{EB626FDB-1286-48BC-8E59-E239E41DCDDB}"/>
          </ac:spMkLst>
        </pc:spChg>
        <pc:spChg chg="mod">
          <ac:chgData name="Ragnhild Berglund" userId="41876613-a44e-48f1-8844-75ed1599c0ea" providerId="ADAL" clId="{9B6A1755-1096-4CF7-8294-86D57ED49B56}" dt="2023-03-31T09:49:23.314" v="300" actId="14100"/>
          <ac:spMkLst>
            <pc:docMk/>
            <pc:sldMk cId="2627562963" sldId="280"/>
            <ac:spMk id="3" creationId="{2779EA23-BFC1-4804-AE8E-4FDBEB68877A}"/>
          </ac:spMkLst>
        </pc:spChg>
        <pc:picChg chg="mod">
          <ac:chgData name="Ragnhild Berglund" userId="41876613-a44e-48f1-8844-75ed1599c0ea" providerId="ADAL" clId="{9B6A1755-1096-4CF7-8294-86D57ED49B56}" dt="2023-03-17T07:44:19.419" v="98" actId="1076"/>
          <ac:picMkLst>
            <pc:docMk/>
            <pc:sldMk cId="2627562963" sldId="280"/>
            <ac:picMk id="4" creationId="{1455B207-D26A-BD18-12F0-E3D6AD57A192}"/>
          </ac:picMkLst>
        </pc:picChg>
      </pc:sldChg>
      <pc:sldChg chg="modSp mod modNotesTx">
        <pc:chgData name="Ragnhild Berglund" userId="41876613-a44e-48f1-8844-75ed1599c0ea" providerId="ADAL" clId="{9B6A1755-1096-4CF7-8294-86D57ED49B56}" dt="2023-04-05T14:30:37.894" v="397" actId="5793"/>
        <pc:sldMkLst>
          <pc:docMk/>
          <pc:sldMk cId="119893327" sldId="292"/>
        </pc:sldMkLst>
        <pc:spChg chg="mod">
          <ac:chgData name="Ragnhild Berglund" userId="41876613-a44e-48f1-8844-75ed1599c0ea" providerId="ADAL" clId="{9B6A1755-1096-4CF7-8294-86D57ED49B56}" dt="2023-03-17T07:47:56.854" v="130" actId="14100"/>
          <ac:spMkLst>
            <pc:docMk/>
            <pc:sldMk cId="119893327" sldId="292"/>
            <ac:spMk id="4" creationId="{B410DDD6-06B2-E6E7-19EB-64182B4551F7}"/>
          </ac:spMkLst>
        </pc:spChg>
        <pc:graphicFrameChg chg="mod">
          <ac:chgData name="Ragnhild Berglund" userId="41876613-a44e-48f1-8844-75ed1599c0ea" providerId="ADAL" clId="{9B6A1755-1096-4CF7-8294-86D57ED49B56}" dt="2023-03-31T09:50:02.543" v="304" actId="20577"/>
          <ac:graphicFrameMkLst>
            <pc:docMk/>
            <pc:sldMk cId="119893327" sldId="292"/>
            <ac:graphicFrameMk id="2" creationId="{16B0FA53-AD96-4BA9-0262-42D855545FA2}"/>
          </ac:graphicFrameMkLst>
        </pc:graphicFrameChg>
        <pc:picChg chg="mod">
          <ac:chgData name="Ragnhild Berglund" userId="41876613-a44e-48f1-8844-75ed1599c0ea" providerId="ADAL" clId="{9B6A1755-1096-4CF7-8294-86D57ED49B56}" dt="2023-03-31T09:50:16.898" v="311" actId="1038"/>
          <ac:picMkLst>
            <pc:docMk/>
            <pc:sldMk cId="119893327" sldId="292"/>
            <ac:picMk id="13" creationId="{00000000-0000-0000-0000-000000000000}"/>
          </ac:picMkLst>
        </pc:picChg>
      </pc:sldChg>
      <pc:sldChg chg="addSp delSp modSp add del mod">
        <pc:chgData name="Ragnhild Berglund" userId="41876613-a44e-48f1-8844-75ed1599c0ea" providerId="ADAL" clId="{9B6A1755-1096-4CF7-8294-86D57ED49B56}" dt="2023-03-31T09:51:07.868" v="320" actId="47"/>
        <pc:sldMkLst>
          <pc:docMk/>
          <pc:sldMk cId="2719617257" sldId="293"/>
        </pc:sldMkLst>
        <pc:spChg chg="add del">
          <ac:chgData name="Ragnhild Berglund" userId="41876613-a44e-48f1-8844-75ed1599c0ea" providerId="ADAL" clId="{9B6A1755-1096-4CF7-8294-86D57ED49B56}" dt="2023-03-30T11:11:48.488" v="141" actId="478"/>
          <ac:spMkLst>
            <pc:docMk/>
            <pc:sldMk cId="2719617257" sldId="293"/>
            <ac:spMk id="4" creationId="{7B7535D6-38F6-61D6-1A6B-D7F4FF4A72D5}"/>
          </ac:spMkLst>
        </pc:spChg>
        <pc:spChg chg="add del mod">
          <ac:chgData name="Ragnhild Berglund" userId="41876613-a44e-48f1-8844-75ed1599c0ea" providerId="ADAL" clId="{9B6A1755-1096-4CF7-8294-86D57ED49B56}" dt="2023-03-17T07:40:07.769" v="80" actId="478"/>
          <ac:spMkLst>
            <pc:docMk/>
            <pc:sldMk cId="2719617257" sldId="293"/>
            <ac:spMk id="4" creationId="{7D1D80B7-7C41-9367-2D2E-AA20ECA3B9A5}"/>
          </ac:spMkLst>
        </pc:spChg>
        <pc:spChg chg="mod">
          <ac:chgData name="Ragnhild Berglund" userId="41876613-a44e-48f1-8844-75ed1599c0ea" providerId="ADAL" clId="{9B6A1755-1096-4CF7-8294-86D57ED49B56}" dt="2023-03-30T13:01:32.373" v="144" actId="20578"/>
          <ac:spMkLst>
            <pc:docMk/>
            <pc:sldMk cId="2719617257" sldId="293"/>
            <ac:spMk id="9"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10"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11"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12"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15"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16"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17"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18"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19"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20"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21"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22"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23"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24"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25"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26"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27"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29"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30" creationId="{00000000-0000-0000-0000-000000000000}"/>
          </ac:spMkLst>
        </pc:spChg>
        <pc:spChg chg="mod">
          <ac:chgData name="Ragnhild Berglund" userId="41876613-a44e-48f1-8844-75ed1599c0ea" providerId="ADAL" clId="{9B6A1755-1096-4CF7-8294-86D57ED49B56}" dt="2023-03-30T13:17:30.393" v="147" actId="20577"/>
          <ac:spMkLst>
            <pc:docMk/>
            <pc:sldMk cId="2719617257" sldId="293"/>
            <ac:spMk id="32"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33"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35"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37"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39"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40" creationId="{00000000-0000-0000-0000-000000000000}"/>
          </ac:spMkLst>
        </pc:spChg>
        <pc:spChg chg="mod">
          <ac:chgData name="Ragnhild Berglund" userId="41876613-a44e-48f1-8844-75ed1599c0ea" providerId="ADAL" clId="{9B6A1755-1096-4CF7-8294-86D57ED49B56}" dt="2023-03-30T13:01:32.373" v="144" actId="20578"/>
          <ac:spMkLst>
            <pc:docMk/>
            <pc:sldMk cId="2719617257" sldId="293"/>
            <ac:spMk id="41" creationId="{00000000-0000-0000-0000-000000000000}"/>
          </ac:spMkLst>
        </pc:spChg>
        <pc:grpChg chg="mod">
          <ac:chgData name="Ragnhild Berglund" userId="41876613-a44e-48f1-8844-75ed1599c0ea" providerId="ADAL" clId="{9B6A1755-1096-4CF7-8294-86D57ED49B56}" dt="2023-03-30T13:01:32.373" v="144" actId="20578"/>
          <ac:grpSpMkLst>
            <pc:docMk/>
            <pc:sldMk cId="2719617257" sldId="293"/>
            <ac:grpSpMk id="6" creationId="{00000000-0000-0000-0000-000000000000}"/>
          </ac:grpSpMkLst>
        </pc:grpChg>
        <pc:grpChg chg="mod">
          <ac:chgData name="Ragnhild Berglund" userId="41876613-a44e-48f1-8844-75ed1599c0ea" providerId="ADAL" clId="{9B6A1755-1096-4CF7-8294-86D57ED49B56}" dt="2023-03-30T13:01:32.373" v="144" actId="20578"/>
          <ac:grpSpMkLst>
            <pc:docMk/>
            <pc:sldMk cId="2719617257" sldId="293"/>
            <ac:grpSpMk id="7" creationId="{00000000-0000-0000-0000-000000000000}"/>
          </ac:grpSpMkLst>
        </pc:grpChg>
        <pc:grpChg chg="mod">
          <ac:chgData name="Ragnhild Berglund" userId="41876613-a44e-48f1-8844-75ed1599c0ea" providerId="ADAL" clId="{9B6A1755-1096-4CF7-8294-86D57ED49B56}" dt="2023-03-30T13:01:32.373" v="144" actId="20578"/>
          <ac:grpSpMkLst>
            <pc:docMk/>
            <pc:sldMk cId="2719617257" sldId="293"/>
            <ac:grpSpMk id="13" creationId="{00000000-0000-0000-0000-000000000000}"/>
          </ac:grpSpMkLst>
        </pc:grpChg>
        <pc:grpChg chg="mod">
          <ac:chgData name="Ragnhild Berglund" userId="41876613-a44e-48f1-8844-75ed1599c0ea" providerId="ADAL" clId="{9B6A1755-1096-4CF7-8294-86D57ED49B56}" dt="2023-03-30T13:01:32.373" v="144" actId="20578"/>
          <ac:grpSpMkLst>
            <pc:docMk/>
            <pc:sldMk cId="2719617257" sldId="293"/>
            <ac:grpSpMk id="14" creationId="{00000000-0000-0000-0000-000000000000}"/>
          </ac:grpSpMkLst>
        </pc:grpChg>
        <pc:grpChg chg="mod">
          <ac:chgData name="Ragnhild Berglund" userId="41876613-a44e-48f1-8844-75ed1599c0ea" providerId="ADAL" clId="{9B6A1755-1096-4CF7-8294-86D57ED49B56}" dt="2023-03-30T13:01:32.373" v="144" actId="20578"/>
          <ac:grpSpMkLst>
            <pc:docMk/>
            <pc:sldMk cId="2719617257" sldId="293"/>
            <ac:grpSpMk id="28" creationId="{00000000-0000-0000-0000-000000000000}"/>
          </ac:grpSpMkLst>
        </pc:grpChg>
        <pc:grpChg chg="mod">
          <ac:chgData name="Ragnhild Berglund" userId="41876613-a44e-48f1-8844-75ed1599c0ea" providerId="ADAL" clId="{9B6A1755-1096-4CF7-8294-86D57ED49B56}" dt="2023-03-30T13:01:32.373" v="144" actId="20578"/>
          <ac:grpSpMkLst>
            <pc:docMk/>
            <pc:sldMk cId="2719617257" sldId="293"/>
            <ac:grpSpMk id="31" creationId="{00000000-0000-0000-0000-000000000000}"/>
          </ac:grpSpMkLst>
        </pc:grpChg>
        <pc:grpChg chg="mod">
          <ac:chgData name="Ragnhild Berglund" userId="41876613-a44e-48f1-8844-75ed1599c0ea" providerId="ADAL" clId="{9B6A1755-1096-4CF7-8294-86D57ED49B56}" dt="2023-03-30T13:01:32.373" v="144" actId="20578"/>
          <ac:grpSpMkLst>
            <pc:docMk/>
            <pc:sldMk cId="2719617257" sldId="293"/>
            <ac:grpSpMk id="34" creationId="{00000000-0000-0000-0000-000000000000}"/>
          </ac:grpSpMkLst>
        </pc:grpChg>
        <pc:grpChg chg="mod">
          <ac:chgData name="Ragnhild Berglund" userId="41876613-a44e-48f1-8844-75ed1599c0ea" providerId="ADAL" clId="{9B6A1755-1096-4CF7-8294-86D57ED49B56}" dt="2023-03-30T13:01:32.373" v="144" actId="20578"/>
          <ac:grpSpMkLst>
            <pc:docMk/>
            <pc:sldMk cId="2719617257" sldId="293"/>
            <ac:grpSpMk id="36" creationId="{00000000-0000-0000-0000-000000000000}"/>
          </ac:grpSpMkLst>
        </pc:grpChg>
        <pc:picChg chg="mod">
          <ac:chgData name="Ragnhild Berglund" userId="41876613-a44e-48f1-8844-75ed1599c0ea" providerId="ADAL" clId="{9B6A1755-1096-4CF7-8294-86D57ED49B56}" dt="2023-03-30T13:01:32.373" v="144" actId="20578"/>
          <ac:picMkLst>
            <pc:docMk/>
            <pc:sldMk cId="2719617257" sldId="293"/>
            <ac:picMk id="38" creationId="{00000000-0000-0000-0000-000000000000}"/>
          </ac:picMkLst>
        </pc:picChg>
      </pc:sldChg>
      <pc:sldChg chg="modSp mod modNotesTx">
        <pc:chgData name="Ragnhild Berglund" userId="41876613-a44e-48f1-8844-75ed1599c0ea" providerId="ADAL" clId="{9B6A1755-1096-4CF7-8294-86D57ED49B56}" dt="2023-04-05T14:30:45.361" v="398" actId="20577"/>
        <pc:sldMkLst>
          <pc:docMk/>
          <pc:sldMk cId="4286248992" sldId="294"/>
        </pc:sldMkLst>
        <pc:graphicFrameChg chg="mod">
          <ac:chgData name="Ragnhild Berglund" userId="41876613-a44e-48f1-8844-75ed1599c0ea" providerId="ADAL" clId="{9B6A1755-1096-4CF7-8294-86D57ED49B56}" dt="2023-03-31T09:50:29.382" v="313" actId="20577"/>
          <ac:graphicFrameMkLst>
            <pc:docMk/>
            <pc:sldMk cId="4286248992" sldId="294"/>
            <ac:graphicFrameMk id="2" creationId="{16B0FA53-AD96-4BA9-0262-42D855545FA2}"/>
          </ac:graphicFrameMkLst>
        </pc:graphicFrameChg>
      </pc:sldChg>
      <pc:sldChg chg="modSp mod">
        <pc:chgData name="Ragnhild Berglund" userId="41876613-a44e-48f1-8844-75ed1599c0ea" providerId="ADAL" clId="{9B6A1755-1096-4CF7-8294-86D57ED49B56}" dt="2023-03-31T09:51:27.236" v="323" actId="20577"/>
        <pc:sldMkLst>
          <pc:docMk/>
          <pc:sldMk cId="4101358877" sldId="296"/>
        </pc:sldMkLst>
        <pc:spChg chg="mod">
          <ac:chgData name="Ragnhild Berglund" userId="41876613-a44e-48f1-8844-75ed1599c0ea" providerId="ADAL" clId="{9B6A1755-1096-4CF7-8294-86D57ED49B56}" dt="2023-03-31T09:51:27.236" v="323" actId="20577"/>
          <ac:spMkLst>
            <pc:docMk/>
            <pc:sldMk cId="4101358877" sldId="296"/>
            <ac:spMk id="3" creationId="{DA299BFE-1EFE-B1C5-0F10-59F13B7148F7}"/>
          </ac:spMkLst>
        </pc:spChg>
      </pc:sldChg>
      <pc:sldChg chg="modSp mod modNotesTx">
        <pc:chgData name="Ragnhild Berglund" userId="41876613-a44e-48f1-8844-75ed1599c0ea" providerId="ADAL" clId="{9B6A1755-1096-4CF7-8294-86D57ED49B56}" dt="2023-03-31T07:59:27.962" v="257" actId="6549"/>
        <pc:sldMkLst>
          <pc:docMk/>
          <pc:sldMk cId="2970168584" sldId="298"/>
        </pc:sldMkLst>
        <pc:spChg chg="mod">
          <ac:chgData name="Ragnhild Berglund" userId="41876613-a44e-48f1-8844-75ed1599c0ea" providerId="ADAL" clId="{9B6A1755-1096-4CF7-8294-86D57ED49B56}" dt="2023-03-17T07:49:16.803" v="136" actId="20577"/>
          <ac:spMkLst>
            <pc:docMk/>
            <pc:sldMk cId="2970168584" sldId="298"/>
            <ac:spMk id="4" creationId="{7B1B58B1-29A3-D9FF-EB79-E7C43C3C22D8}"/>
          </ac:spMkLst>
        </pc:spChg>
        <pc:spChg chg="mod">
          <ac:chgData name="Ragnhild Berglund" userId="41876613-a44e-48f1-8844-75ed1599c0ea" providerId="ADAL" clId="{9B6A1755-1096-4CF7-8294-86D57ED49B56}" dt="2023-03-17T07:49:20.683" v="137" actId="20577"/>
          <ac:spMkLst>
            <pc:docMk/>
            <pc:sldMk cId="2970168584" sldId="298"/>
            <ac:spMk id="5" creationId="{214A16F3-A4B2-D6B9-F4C0-C4A75EFF43F7}"/>
          </ac:spMkLst>
        </pc:spChg>
        <pc:spChg chg="mod">
          <ac:chgData name="Ragnhild Berglund" userId="41876613-a44e-48f1-8844-75ed1599c0ea" providerId="ADAL" clId="{9B6A1755-1096-4CF7-8294-86D57ED49B56}" dt="2023-03-17T07:47:41.181" v="128" actId="1038"/>
          <ac:spMkLst>
            <pc:docMk/>
            <pc:sldMk cId="2970168584" sldId="298"/>
            <ac:spMk id="7" creationId="{7470D3E8-9AAF-614E-9D14-2FD606BB1906}"/>
          </ac:spMkLst>
        </pc:spChg>
      </pc:sldChg>
      <pc:sldChg chg="modSp mod modNotesTx">
        <pc:chgData name="Ragnhild Berglund" userId="41876613-a44e-48f1-8844-75ed1599c0ea" providerId="ADAL" clId="{9B6A1755-1096-4CF7-8294-86D57ED49B56}" dt="2023-03-31T09:57:11.562" v="365" actId="6549"/>
        <pc:sldMkLst>
          <pc:docMk/>
          <pc:sldMk cId="917804266" sldId="299"/>
        </pc:sldMkLst>
        <pc:spChg chg="mod">
          <ac:chgData name="Ragnhild Berglund" userId="41876613-a44e-48f1-8844-75ed1599c0ea" providerId="ADAL" clId="{9B6A1755-1096-4CF7-8294-86D57ED49B56}" dt="2023-03-17T07:48:53.078" v="134" actId="14100"/>
          <ac:spMkLst>
            <pc:docMk/>
            <pc:sldMk cId="917804266" sldId="299"/>
            <ac:spMk id="4" creationId="{B410DDD6-06B2-E6E7-19EB-64182B4551F7}"/>
          </ac:spMkLst>
        </pc:spChg>
        <pc:grpChg chg="mod">
          <ac:chgData name="Ragnhild Berglund" userId="41876613-a44e-48f1-8844-75ed1599c0ea" providerId="ADAL" clId="{9B6A1755-1096-4CF7-8294-86D57ED49B56}" dt="2023-03-16T17:43:58.753" v="71" actId="1037"/>
          <ac:grpSpMkLst>
            <pc:docMk/>
            <pc:sldMk cId="917804266" sldId="299"/>
            <ac:grpSpMk id="3" creationId="{61D4042A-2AB1-610D-2F7F-02CD1ED59E3D}"/>
          </ac:grpSpMkLst>
        </pc:grpChg>
        <pc:grpChg chg="mod">
          <ac:chgData name="Ragnhild Berglund" userId="41876613-a44e-48f1-8844-75ed1599c0ea" providerId="ADAL" clId="{9B6A1755-1096-4CF7-8294-86D57ED49B56}" dt="2023-03-16T17:43:58.753" v="71" actId="1037"/>
          <ac:grpSpMkLst>
            <pc:docMk/>
            <pc:sldMk cId="917804266" sldId="299"/>
            <ac:grpSpMk id="7" creationId="{CFC3E0CD-5AE8-587E-9337-A6B102443E6F}"/>
          </ac:grpSpMkLst>
        </pc:grpChg>
        <pc:grpChg chg="mod">
          <ac:chgData name="Ragnhild Berglund" userId="41876613-a44e-48f1-8844-75ed1599c0ea" providerId="ADAL" clId="{9B6A1755-1096-4CF7-8294-86D57ED49B56}" dt="2023-03-16T17:43:58.753" v="71" actId="1037"/>
          <ac:grpSpMkLst>
            <pc:docMk/>
            <pc:sldMk cId="917804266" sldId="299"/>
            <ac:grpSpMk id="10" creationId="{FCAD9FD7-1B1C-E516-D60B-EFB88F1E12A4}"/>
          </ac:grpSpMkLst>
        </pc:grpChg>
        <pc:graphicFrameChg chg="mod">
          <ac:chgData name="Ragnhild Berglund" userId="41876613-a44e-48f1-8844-75ed1599c0ea" providerId="ADAL" clId="{9B6A1755-1096-4CF7-8294-86D57ED49B56}" dt="2023-03-31T09:53:56.433" v="332" actId="14100"/>
          <ac:graphicFrameMkLst>
            <pc:docMk/>
            <pc:sldMk cId="917804266" sldId="299"/>
            <ac:graphicFrameMk id="2" creationId="{16B0FA53-AD96-4BA9-0262-42D855545FA2}"/>
          </ac:graphicFrameMkLst>
        </pc:graphicFrameChg>
      </pc:sldChg>
      <pc:sldChg chg="modSp mod modNotesTx">
        <pc:chgData name="Ragnhild Berglund" userId="41876613-a44e-48f1-8844-75ed1599c0ea" providerId="ADAL" clId="{9B6A1755-1096-4CF7-8294-86D57ED49B56}" dt="2023-04-05T14:31:05.538" v="413" actId="6549"/>
        <pc:sldMkLst>
          <pc:docMk/>
          <pc:sldMk cId="1563772199" sldId="300"/>
        </pc:sldMkLst>
        <pc:spChg chg="mod">
          <ac:chgData name="Ragnhild Berglund" userId="41876613-a44e-48f1-8844-75ed1599c0ea" providerId="ADAL" clId="{9B6A1755-1096-4CF7-8294-86D57ED49B56}" dt="2023-03-17T07:48:19.745" v="131" actId="14100"/>
          <ac:spMkLst>
            <pc:docMk/>
            <pc:sldMk cId="1563772199" sldId="300"/>
            <ac:spMk id="2" creationId="{2D07F5AF-C60B-22B6-629D-4A3F730C552F}"/>
          </ac:spMkLst>
        </pc:spChg>
        <pc:spChg chg="mod">
          <ac:chgData name="Ragnhild Berglund" userId="41876613-a44e-48f1-8844-75ed1599c0ea" providerId="ADAL" clId="{9B6A1755-1096-4CF7-8294-86D57ED49B56}" dt="2023-03-31T09:50:43.654" v="319" actId="1035"/>
          <ac:spMkLst>
            <pc:docMk/>
            <pc:sldMk cId="1563772199" sldId="300"/>
            <ac:spMk id="3" creationId="{00000000-0000-0000-0000-000000000000}"/>
          </ac:spMkLst>
        </pc:spChg>
        <pc:picChg chg="mod">
          <ac:chgData name="Ragnhild Berglund" userId="41876613-a44e-48f1-8844-75ed1599c0ea" providerId="ADAL" clId="{9B6A1755-1096-4CF7-8294-86D57ED49B56}" dt="2023-03-17T07:48:26.234" v="133" actId="1076"/>
          <ac:picMkLst>
            <pc:docMk/>
            <pc:sldMk cId="1563772199" sldId="300"/>
            <ac:picMk id="4" creationId="{7F6A4B60-C314-CC42-03BA-09DD842FED5F}"/>
          </ac:picMkLst>
        </pc:picChg>
      </pc:sldChg>
      <pc:sldChg chg="modSp mod">
        <pc:chgData name="Ragnhild Berglund" userId="41876613-a44e-48f1-8844-75ed1599c0ea" providerId="ADAL" clId="{9B6A1755-1096-4CF7-8294-86D57ED49B56}" dt="2023-03-30T11:14:23.323" v="143" actId="207"/>
        <pc:sldMkLst>
          <pc:docMk/>
          <pc:sldMk cId="3458709621" sldId="301"/>
        </pc:sldMkLst>
        <pc:spChg chg="mod">
          <ac:chgData name="Ragnhild Berglund" userId="41876613-a44e-48f1-8844-75ed1599c0ea" providerId="ADAL" clId="{9B6A1755-1096-4CF7-8294-86D57ED49B56}" dt="2023-03-30T11:14:23.323" v="143" actId="207"/>
          <ac:spMkLst>
            <pc:docMk/>
            <pc:sldMk cId="3458709621" sldId="301"/>
            <ac:spMk id="2" creationId="{2D07F5AF-C60B-22B6-629D-4A3F730C552F}"/>
          </ac:spMkLst>
        </pc:spChg>
      </pc:sldChg>
      <pc:sldChg chg="modSp mod modNotesTx">
        <pc:chgData name="Ragnhild Berglund" userId="41876613-a44e-48f1-8844-75ed1599c0ea" providerId="ADAL" clId="{9B6A1755-1096-4CF7-8294-86D57ED49B56}" dt="2023-04-05T14:30:01.530" v="393" actId="20577"/>
        <pc:sldMkLst>
          <pc:docMk/>
          <pc:sldMk cId="2319561596" sldId="304"/>
        </pc:sldMkLst>
        <pc:spChg chg="mod">
          <ac:chgData name="Ragnhild Berglund" userId="41876613-a44e-48f1-8844-75ed1599c0ea" providerId="ADAL" clId="{9B6A1755-1096-4CF7-8294-86D57ED49B56}" dt="2023-03-17T07:49:09.595" v="135" actId="20577"/>
          <ac:spMkLst>
            <pc:docMk/>
            <pc:sldMk cId="2319561596" sldId="304"/>
            <ac:spMk id="4" creationId="{7B1B58B1-29A3-D9FF-EB79-E7C43C3C22D8}"/>
          </ac:spMkLst>
        </pc:spChg>
        <pc:spChg chg="mod">
          <ac:chgData name="Ragnhild Berglund" userId="41876613-a44e-48f1-8844-75ed1599c0ea" providerId="ADAL" clId="{9B6A1755-1096-4CF7-8294-86D57ED49B56}" dt="2023-03-17T07:47:32.093" v="111" actId="1038"/>
          <ac:spMkLst>
            <pc:docMk/>
            <pc:sldMk cId="2319561596" sldId="304"/>
            <ac:spMk id="7" creationId="{7470D3E8-9AAF-614E-9D14-2FD606BB1906}"/>
          </ac:spMkLst>
        </pc:spChg>
      </pc:sldChg>
      <pc:sldChg chg="addSp delSp modSp add mod">
        <pc:chgData name="Ragnhild Berglund" userId="41876613-a44e-48f1-8844-75ed1599c0ea" providerId="ADAL" clId="{9B6A1755-1096-4CF7-8294-86D57ED49B56}" dt="2023-03-30T13:44:37.037" v="245" actId="14100"/>
        <pc:sldMkLst>
          <pc:docMk/>
          <pc:sldMk cId="1369330684" sldId="305"/>
        </pc:sldMkLst>
        <pc:spChg chg="del">
          <ac:chgData name="Ragnhild Berglund" userId="41876613-a44e-48f1-8844-75ed1599c0ea" providerId="ADAL" clId="{9B6A1755-1096-4CF7-8294-86D57ED49B56}" dt="2023-03-30T13:36:02.102" v="152" actId="478"/>
          <ac:spMkLst>
            <pc:docMk/>
            <pc:sldMk cId="1369330684" sldId="305"/>
            <ac:spMk id="2" creationId="{2D07F5AF-C60B-22B6-629D-4A3F730C552F}"/>
          </ac:spMkLst>
        </pc:spChg>
        <pc:spChg chg="del">
          <ac:chgData name="Ragnhild Berglund" userId="41876613-a44e-48f1-8844-75ed1599c0ea" providerId="ADAL" clId="{9B6A1755-1096-4CF7-8294-86D57ED49B56}" dt="2023-03-30T13:36:02.102" v="152" actId="478"/>
          <ac:spMkLst>
            <pc:docMk/>
            <pc:sldMk cId="1369330684" sldId="305"/>
            <ac:spMk id="3" creationId="{DA299BFE-1EFE-B1C5-0F10-59F13B7148F7}"/>
          </ac:spMkLst>
        </pc:spChg>
        <pc:spChg chg="add mod">
          <ac:chgData name="Ragnhild Berglund" userId="41876613-a44e-48f1-8844-75ed1599c0ea" providerId="ADAL" clId="{9B6A1755-1096-4CF7-8294-86D57ED49B56}" dt="2023-03-30T13:36:02.102" v="152" actId="478"/>
          <ac:spMkLst>
            <pc:docMk/>
            <pc:sldMk cId="1369330684" sldId="305"/>
            <ac:spMk id="5" creationId="{1464D52D-55C8-B80D-EDB4-DC83EEE58DAF}"/>
          </ac:spMkLst>
        </pc:spChg>
        <pc:spChg chg="mod">
          <ac:chgData name="Ragnhild Berglund" userId="41876613-a44e-48f1-8844-75ed1599c0ea" providerId="ADAL" clId="{9B6A1755-1096-4CF7-8294-86D57ED49B56}" dt="2023-03-30T13:35:56.094" v="151" actId="6549"/>
          <ac:spMkLst>
            <pc:docMk/>
            <pc:sldMk cId="1369330684" sldId="305"/>
            <ac:spMk id="39" creationId="{00000000-0000-0000-0000-000000000000}"/>
          </ac:spMkLst>
        </pc:spChg>
        <pc:spChg chg="add del mod">
          <ac:chgData name="Ragnhild Berglund" userId="41876613-a44e-48f1-8844-75ed1599c0ea" providerId="ADAL" clId="{9B6A1755-1096-4CF7-8294-86D57ED49B56}" dt="2023-03-30T13:36:23.453" v="153" actId="931"/>
          <ac:spMkLst>
            <pc:docMk/>
            <pc:sldMk cId="1369330684" sldId="305"/>
            <ac:spMk id="42" creationId="{63442860-F13E-94DC-A691-7EEB6A38C510}"/>
          </ac:spMkLst>
        </pc:spChg>
        <pc:spChg chg="add del mod">
          <ac:chgData name="Ragnhild Berglund" userId="41876613-a44e-48f1-8844-75ed1599c0ea" providerId="ADAL" clId="{9B6A1755-1096-4CF7-8294-86D57ED49B56}" dt="2023-03-30T13:38:41.765" v="163" actId="931"/>
          <ac:spMkLst>
            <pc:docMk/>
            <pc:sldMk cId="1369330684" sldId="305"/>
            <ac:spMk id="46" creationId="{85FECBD4-50FD-645D-EDB4-7864F1AEC43F}"/>
          </ac:spMkLst>
        </pc:spChg>
        <pc:grpChg chg="del">
          <ac:chgData name="Ragnhild Berglund" userId="41876613-a44e-48f1-8844-75ed1599c0ea" providerId="ADAL" clId="{9B6A1755-1096-4CF7-8294-86D57ED49B56}" dt="2023-03-30T13:36:02.102" v="152" actId="478"/>
          <ac:grpSpMkLst>
            <pc:docMk/>
            <pc:sldMk cId="1369330684" sldId="305"/>
            <ac:grpSpMk id="6" creationId="{00000000-0000-0000-0000-000000000000}"/>
          </ac:grpSpMkLst>
        </pc:grpChg>
        <pc:picChg chg="del">
          <ac:chgData name="Ragnhild Berglund" userId="41876613-a44e-48f1-8844-75ed1599c0ea" providerId="ADAL" clId="{9B6A1755-1096-4CF7-8294-86D57ED49B56}" dt="2023-03-30T13:35:53.765" v="150" actId="478"/>
          <ac:picMkLst>
            <pc:docMk/>
            <pc:sldMk cId="1369330684" sldId="305"/>
            <ac:picMk id="38" creationId="{00000000-0000-0000-0000-000000000000}"/>
          </ac:picMkLst>
        </pc:picChg>
        <pc:picChg chg="add del mod">
          <ac:chgData name="Ragnhild Berglund" userId="41876613-a44e-48f1-8844-75ed1599c0ea" providerId="ADAL" clId="{9B6A1755-1096-4CF7-8294-86D57ED49B56}" dt="2023-03-30T13:38:34.695" v="162" actId="478"/>
          <ac:picMkLst>
            <pc:docMk/>
            <pc:sldMk cId="1369330684" sldId="305"/>
            <ac:picMk id="44" creationId="{B87B55A9-DE3D-7A00-5450-48EF5CDECBC6}"/>
          </ac:picMkLst>
        </pc:picChg>
        <pc:picChg chg="add mod">
          <ac:chgData name="Ragnhild Berglund" userId="41876613-a44e-48f1-8844-75ed1599c0ea" providerId="ADAL" clId="{9B6A1755-1096-4CF7-8294-86D57ED49B56}" dt="2023-03-30T13:44:37.037" v="245" actId="14100"/>
          <ac:picMkLst>
            <pc:docMk/>
            <pc:sldMk cId="1369330684" sldId="305"/>
            <ac:picMk id="48" creationId="{859105A6-D201-4FD4-D8B9-353F08E3885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2096A-9405-4CA6-AEC3-4047A61A0E0C}"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sv-SE"/>
        </a:p>
      </dgm:t>
    </dgm:pt>
    <dgm:pt modelId="{C40EC968-648E-4C22-8A35-E49441369D93}">
      <dgm:prSet phldrT="[Text]"/>
      <dgm:spPr>
        <a:solidFill>
          <a:srgbClr val="289B38"/>
        </a:solidFill>
        <a:ln>
          <a:noFill/>
        </a:ln>
      </dgm:spPr>
      <dgm:t>
        <a:bodyPr/>
        <a:lstStyle/>
        <a:p>
          <a:r>
            <a:rPr lang="sv-SE" dirty="0"/>
            <a:t>Planera pilotprojekt</a:t>
          </a:r>
        </a:p>
      </dgm:t>
    </dgm:pt>
    <dgm:pt modelId="{F51BFA4B-11BB-469F-A1BE-1C2FF87CCB25}" type="parTrans" cxnId="{8826F809-0C8D-49FA-9F1D-EC7A53C82E28}">
      <dgm:prSet/>
      <dgm:spPr/>
      <dgm:t>
        <a:bodyPr/>
        <a:lstStyle/>
        <a:p>
          <a:endParaRPr lang="sv-SE"/>
        </a:p>
      </dgm:t>
    </dgm:pt>
    <dgm:pt modelId="{92024B94-67F9-4DAC-8BC2-42282896AB6D}" type="sibTrans" cxnId="{8826F809-0C8D-49FA-9F1D-EC7A53C82E28}">
      <dgm:prSet/>
      <dgm:spPr>
        <a:solidFill>
          <a:schemeClr val="tx1">
            <a:lumMod val="65000"/>
            <a:lumOff val="35000"/>
          </a:schemeClr>
        </a:solidFill>
      </dgm:spPr>
      <dgm:t>
        <a:bodyPr/>
        <a:lstStyle/>
        <a:p>
          <a:endParaRPr lang="sv-SE"/>
        </a:p>
      </dgm:t>
    </dgm:pt>
    <dgm:pt modelId="{653471A8-7C4B-4A84-937D-4776C7FE0729}">
      <dgm:prSet phldrT="[Text]"/>
      <dgm:spPr>
        <a:solidFill>
          <a:srgbClr val="289B38"/>
        </a:solidFill>
        <a:ln>
          <a:noFill/>
        </a:ln>
      </dgm:spPr>
      <dgm:t>
        <a:bodyPr/>
        <a:lstStyle/>
        <a:p>
          <a:r>
            <a:rPr lang="sv-SE" dirty="0"/>
            <a:t>Utvärdera pilotprojekt</a:t>
          </a:r>
        </a:p>
      </dgm:t>
    </dgm:pt>
    <dgm:pt modelId="{445D8B96-EE81-4BBA-A271-3F22A0BFDC31}" type="parTrans" cxnId="{0722970A-AD83-4E94-A236-0DF41AEF39C0}">
      <dgm:prSet/>
      <dgm:spPr/>
      <dgm:t>
        <a:bodyPr/>
        <a:lstStyle/>
        <a:p>
          <a:endParaRPr lang="sv-SE"/>
        </a:p>
      </dgm:t>
    </dgm:pt>
    <dgm:pt modelId="{AAAE225B-EFE2-4BFF-B48B-C648ADDD3373}" type="sibTrans" cxnId="{0722970A-AD83-4E94-A236-0DF41AEF39C0}">
      <dgm:prSet/>
      <dgm:spPr>
        <a:solidFill>
          <a:schemeClr val="tx1">
            <a:lumMod val="65000"/>
            <a:lumOff val="35000"/>
          </a:schemeClr>
        </a:solidFill>
      </dgm:spPr>
      <dgm:t>
        <a:bodyPr/>
        <a:lstStyle/>
        <a:p>
          <a:endParaRPr lang="sv-SE"/>
        </a:p>
      </dgm:t>
    </dgm:pt>
    <dgm:pt modelId="{6945ED32-1428-49F7-B809-946459FD8AE3}">
      <dgm:prSet phldrT="[Text]"/>
      <dgm:spPr>
        <a:solidFill>
          <a:srgbClr val="289B38"/>
        </a:solidFill>
        <a:ln>
          <a:noFill/>
        </a:ln>
      </dgm:spPr>
      <dgm:t>
        <a:bodyPr/>
        <a:lstStyle/>
        <a:p>
          <a:r>
            <a:rPr lang="sv-SE" dirty="0"/>
            <a:t>Driva igenom </a:t>
          </a:r>
          <a:r>
            <a:rPr lang="sv-SE" dirty="0" err="1"/>
            <a:t>uppskalning</a:t>
          </a:r>
          <a:endParaRPr lang="sv-SE" dirty="0"/>
        </a:p>
      </dgm:t>
    </dgm:pt>
    <dgm:pt modelId="{B4ADC24A-5811-4312-A125-7F9C9F2A8E1E}" type="parTrans" cxnId="{1055BB8A-056B-4953-B3AB-364664F82D33}">
      <dgm:prSet/>
      <dgm:spPr/>
      <dgm:t>
        <a:bodyPr/>
        <a:lstStyle/>
        <a:p>
          <a:endParaRPr lang="sv-SE"/>
        </a:p>
      </dgm:t>
    </dgm:pt>
    <dgm:pt modelId="{A2FA8384-EBC6-49F5-B230-93589EFE0E9D}" type="sibTrans" cxnId="{1055BB8A-056B-4953-B3AB-364664F82D33}">
      <dgm:prSet/>
      <dgm:spPr>
        <a:solidFill>
          <a:schemeClr val="tx1">
            <a:lumMod val="65000"/>
            <a:lumOff val="35000"/>
          </a:schemeClr>
        </a:solidFill>
      </dgm:spPr>
      <dgm:t>
        <a:bodyPr/>
        <a:lstStyle/>
        <a:p>
          <a:endParaRPr lang="sv-SE"/>
        </a:p>
      </dgm:t>
    </dgm:pt>
    <dgm:pt modelId="{51576EE8-269B-4B17-A54D-165A859B14C8}">
      <dgm:prSet phldrT="[Text]"/>
      <dgm:spPr>
        <a:solidFill>
          <a:srgbClr val="289B38"/>
        </a:solidFill>
        <a:ln>
          <a:noFill/>
        </a:ln>
      </dgm:spPr>
      <dgm:t>
        <a:bodyPr/>
        <a:lstStyle/>
        <a:p>
          <a:r>
            <a:rPr lang="sv-SE" dirty="0"/>
            <a:t>Genomföra pilotprojekt</a:t>
          </a:r>
        </a:p>
      </dgm:t>
    </dgm:pt>
    <dgm:pt modelId="{96609DE7-EFBA-4EF8-8FA9-89C6D1E4951A}" type="parTrans" cxnId="{EA829DD2-C9BE-444D-AC1A-6569B75615FD}">
      <dgm:prSet/>
      <dgm:spPr/>
      <dgm:t>
        <a:bodyPr/>
        <a:lstStyle/>
        <a:p>
          <a:endParaRPr lang="sv-SE"/>
        </a:p>
      </dgm:t>
    </dgm:pt>
    <dgm:pt modelId="{341479E5-6BB9-4CB6-82BE-5F4CEF768C6B}" type="sibTrans" cxnId="{EA829DD2-C9BE-444D-AC1A-6569B75615FD}">
      <dgm:prSet/>
      <dgm:spPr>
        <a:solidFill>
          <a:schemeClr val="tx1">
            <a:lumMod val="65000"/>
            <a:lumOff val="35000"/>
          </a:schemeClr>
        </a:solidFill>
      </dgm:spPr>
      <dgm:t>
        <a:bodyPr/>
        <a:lstStyle/>
        <a:p>
          <a:endParaRPr lang="sv-SE"/>
        </a:p>
      </dgm:t>
    </dgm:pt>
    <dgm:pt modelId="{A9462D09-1DE5-402E-9D53-5233AE74BF5B}">
      <dgm:prSet phldrT="[Text]"/>
      <dgm:spPr>
        <a:solidFill>
          <a:srgbClr val="289B38"/>
        </a:solidFill>
        <a:ln>
          <a:noFill/>
        </a:ln>
      </dgm:spPr>
      <dgm:t>
        <a:bodyPr/>
        <a:lstStyle/>
        <a:p>
          <a:r>
            <a:rPr lang="sv-SE" dirty="0"/>
            <a:t>Implementering av lösning i nytt projekt/ny plats</a:t>
          </a:r>
        </a:p>
      </dgm:t>
    </dgm:pt>
    <dgm:pt modelId="{109E5DEC-AE1E-4647-AD9F-BDDCAB81350A}" type="parTrans" cxnId="{A84FE32F-CDDB-4299-99C4-8BF58A96246F}">
      <dgm:prSet/>
      <dgm:spPr/>
      <dgm:t>
        <a:bodyPr/>
        <a:lstStyle/>
        <a:p>
          <a:endParaRPr lang="sv-SE"/>
        </a:p>
      </dgm:t>
    </dgm:pt>
    <dgm:pt modelId="{7EF32E92-3463-4FD7-835F-916259EF3560}" type="sibTrans" cxnId="{A84FE32F-CDDB-4299-99C4-8BF58A96246F}">
      <dgm:prSet/>
      <dgm:spPr/>
      <dgm:t>
        <a:bodyPr/>
        <a:lstStyle/>
        <a:p>
          <a:endParaRPr lang="sv-SE"/>
        </a:p>
      </dgm:t>
    </dgm:pt>
    <dgm:pt modelId="{A44AF0AC-3D23-4D5D-AFAE-BDF1479375D0}">
      <dgm:prSet phldrT="[Text]"/>
      <dgm:spPr>
        <a:solidFill>
          <a:srgbClr val="289B38"/>
        </a:solidFill>
        <a:ln>
          <a:noFill/>
        </a:ln>
      </dgm:spPr>
      <dgm:t>
        <a:bodyPr/>
        <a:lstStyle/>
        <a:p>
          <a:r>
            <a:rPr lang="sv-SE" dirty="0"/>
            <a:t>Planera hur driva igenom </a:t>
          </a:r>
          <a:r>
            <a:rPr lang="sv-SE" dirty="0" err="1"/>
            <a:t>uppskalning</a:t>
          </a:r>
          <a:endParaRPr lang="sv-SE" dirty="0"/>
        </a:p>
      </dgm:t>
    </dgm:pt>
    <dgm:pt modelId="{992E3E7A-E43F-4C32-A171-598CAEFBA70B}" type="parTrans" cxnId="{54B9FD79-0609-4D6A-B840-39C571641527}">
      <dgm:prSet/>
      <dgm:spPr/>
      <dgm:t>
        <a:bodyPr/>
        <a:lstStyle/>
        <a:p>
          <a:endParaRPr lang="sv-SE"/>
        </a:p>
      </dgm:t>
    </dgm:pt>
    <dgm:pt modelId="{E83B6558-8A26-4236-8905-5AA4DD4CEA43}" type="sibTrans" cxnId="{54B9FD79-0609-4D6A-B840-39C571641527}">
      <dgm:prSet/>
      <dgm:spPr>
        <a:solidFill>
          <a:schemeClr val="tx1">
            <a:lumMod val="65000"/>
            <a:lumOff val="35000"/>
          </a:schemeClr>
        </a:solidFill>
      </dgm:spPr>
      <dgm:t>
        <a:bodyPr/>
        <a:lstStyle/>
        <a:p>
          <a:endParaRPr lang="sv-SE"/>
        </a:p>
      </dgm:t>
    </dgm:pt>
    <dgm:pt modelId="{D1719D0F-9290-4A8F-A786-CAD633128257}" type="pres">
      <dgm:prSet presAssocID="{9662096A-9405-4CA6-AEC3-4047A61A0E0C}" presName="Name0" presStyleCnt="0">
        <dgm:presLayoutVars>
          <dgm:dir/>
          <dgm:resizeHandles val="exact"/>
        </dgm:presLayoutVars>
      </dgm:prSet>
      <dgm:spPr/>
    </dgm:pt>
    <dgm:pt modelId="{28905465-1791-4F1D-BE4D-6B032A16F3A6}" type="pres">
      <dgm:prSet presAssocID="{C40EC968-648E-4C22-8A35-E49441369D93}" presName="node" presStyleLbl="node1" presStyleIdx="0" presStyleCnt="6">
        <dgm:presLayoutVars>
          <dgm:bulletEnabled val="1"/>
        </dgm:presLayoutVars>
      </dgm:prSet>
      <dgm:spPr/>
    </dgm:pt>
    <dgm:pt modelId="{7697968B-DF22-4BC0-90DD-69FACC4D0982}" type="pres">
      <dgm:prSet presAssocID="{92024B94-67F9-4DAC-8BC2-42282896AB6D}" presName="sibTrans" presStyleLbl="sibTrans2D1" presStyleIdx="0" presStyleCnt="5"/>
      <dgm:spPr/>
    </dgm:pt>
    <dgm:pt modelId="{A403E2C0-8823-4553-9D59-7CA3B28E751E}" type="pres">
      <dgm:prSet presAssocID="{92024B94-67F9-4DAC-8BC2-42282896AB6D}" presName="connectorText" presStyleLbl="sibTrans2D1" presStyleIdx="0" presStyleCnt="5"/>
      <dgm:spPr/>
    </dgm:pt>
    <dgm:pt modelId="{6DC66DF0-2529-483D-9060-8FE1124E135A}" type="pres">
      <dgm:prSet presAssocID="{51576EE8-269B-4B17-A54D-165A859B14C8}" presName="node" presStyleLbl="node1" presStyleIdx="1" presStyleCnt="6">
        <dgm:presLayoutVars>
          <dgm:bulletEnabled val="1"/>
        </dgm:presLayoutVars>
      </dgm:prSet>
      <dgm:spPr/>
    </dgm:pt>
    <dgm:pt modelId="{4B530938-3DC5-4B9F-AA2C-30C3F8718834}" type="pres">
      <dgm:prSet presAssocID="{341479E5-6BB9-4CB6-82BE-5F4CEF768C6B}" presName="sibTrans" presStyleLbl="sibTrans2D1" presStyleIdx="1" presStyleCnt="5"/>
      <dgm:spPr/>
    </dgm:pt>
    <dgm:pt modelId="{6F4994AF-0CD2-4C68-A17D-0436B3935224}" type="pres">
      <dgm:prSet presAssocID="{341479E5-6BB9-4CB6-82BE-5F4CEF768C6B}" presName="connectorText" presStyleLbl="sibTrans2D1" presStyleIdx="1" presStyleCnt="5"/>
      <dgm:spPr/>
    </dgm:pt>
    <dgm:pt modelId="{34924C53-670C-4C26-B316-DF18768F2547}" type="pres">
      <dgm:prSet presAssocID="{653471A8-7C4B-4A84-937D-4776C7FE0729}" presName="node" presStyleLbl="node1" presStyleIdx="2" presStyleCnt="6">
        <dgm:presLayoutVars>
          <dgm:bulletEnabled val="1"/>
        </dgm:presLayoutVars>
      </dgm:prSet>
      <dgm:spPr/>
    </dgm:pt>
    <dgm:pt modelId="{25E10BA9-D0B7-4F57-A460-81E1A1AC9866}" type="pres">
      <dgm:prSet presAssocID="{AAAE225B-EFE2-4BFF-B48B-C648ADDD3373}" presName="sibTrans" presStyleLbl="sibTrans2D1" presStyleIdx="2" presStyleCnt="5"/>
      <dgm:spPr/>
    </dgm:pt>
    <dgm:pt modelId="{F89D46AF-DBD2-4C38-9896-AEA59283F0A9}" type="pres">
      <dgm:prSet presAssocID="{AAAE225B-EFE2-4BFF-B48B-C648ADDD3373}" presName="connectorText" presStyleLbl="sibTrans2D1" presStyleIdx="2" presStyleCnt="5"/>
      <dgm:spPr/>
    </dgm:pt>
    <dgm:pt modelId="{015D364D-AEC9-4921-98A2-36C0827B8865}" type="pres">
      <dgm:prSet presAssocID="{A44AF0AC-3D23-4D5D-AFAE-BDF1479375D0}" presName="node" presStyleLbl="node1" presStyleIdx="3" presStyleCnt="6" custLinFactNeighborX="1300" custLinFactNeighborY="1702">
        <dgm:presLayoutVars>
          <dgm:bulletEnabled val="1"/>
        </dgm:presLayoutVars>
      </dgm:prSet>
      <dgm:spPr/>
    </dgm:pt>
    <dgm:pt modelId="{9E48CD71-82C4-40D4-96C3-670AE0E1C698}" type="pres">
      <dgm:prSet presAssocID="{E83B6558-8A26-4236-8905-5AA4DD4CEA43}" presName="sibTrans" presStyleLbl="sibTrans2D1" presStyleIdx="3" presStyleCnt="5"/>
      <dgm:spPr/>
    </dgm:pt>
    <dgm:pt modelId="{8EBD8778-6D58-4422-8426-8D9B0F898993}" type="pres">
      <dgm:prSet presAssocID="{E83B6558-8A26-4236-8905-5AA4DD4CEA43}" presName="connectorText" presStyleLbl="sibTrans2D1" presStyleIdx="3" presStyleCnt="5"/>
      <dgm:spPr/>
    </dgm:pt>
    <dgm:pt modelId="{D7ECAFAB-E45C-4504-AAE2-9B1E697502DA}" type="pres">
      <dgm:prSet presAssocID="{6945ED32-1428-49F7-B809-946459FD8AE3}" presName="node" presStyleLbl="node1" presStyleIdx="4" presStyleCnt="6">
        <dgm:presLayoutVars>
          <dgm:bulletEnabled val="1"/>
        </dgm:presLayoutVars>
      </dgm:prSet>
      <dgm:spPr/>
    </dgm:pt>
    <dgm:pt modelId="{50C32A98-6ABB-4993-A2E4-AB9B2DB5B081}" type="pres">
      <dgm:prSet presAssocID="{A2FA8384-EBC6-49F5-B230-93589EFE0E9D}" presName="sibTrans" presStyleLbl="sibTrans2D1" presStyleIdx="4" presStyleCnt="5"/>
      <dgm:spPr/>
    </dgm:pt>
    <dgm:pt modelId="{38C19900-1CD5-4BE0-A611-200BDC94B602}" type="pres">
      <dgm:prSet presAssocID="{A2FA8384-EBC6-49F5-B230-93589EFE0E9D}" presName="connectorText" presStyleLbl="sibTrans2D1" presStyleIdx="4" presStyleCnt="5"/>
      <dgm:spPr/>
    </dgm:pt>
    <dgm:pt modelId="{3B723B19-E214-40A2-AE16-3CF32E6364D6}" type="pres">
      <dgm:prSet presAssocID="{A9462D09-1DE5-402E-9D53-5233AE74BF5B}" presName="node" presStyleLbl="node1" presStyleIdx="5" presStyleCnt="6">
        <dgm:presLayoutVars>
          <dgm:bulletEnabled val="1"/>
        </dgm:presLayoutVars>
      </dgm:prSet>
      <dgm:spPr/>
    </dgm:pt>
  </dgm:ptLst>
  <dgm:cxnLst>
    <dgm:cxn modelId="{D2E59D07-9D92-4BB7-A4DC-AD84D5F0CE01}" type="presOf" srcId="{AAAE225B-EFE2-4BFF-B48B-C648ADDD3373}" destId="{25E10BA9-D0B7-4F57-A460-81E1A1AC9866}" srcOrd="0" destOrd="0" presId="urn:microsoft.com/office/officeart/2005/8/layout/process1"/>
    <dgm:cxn modelId="{8826F809-0C8D-49FA-9F1D-EC7A53C82E28}" srcId="{9662096A-9405-4CA6-AEC3-4047A61A0E0C}" destId="{C40EC968-648E-4C22-8A35-E49441369D93}" srcOrd="0" destOrd="0" parTransId="{F51BFA4B-11BB-469F-A1BE-1C2FF87CCB25}" sibTransId="{92024B94-67F9-4DAC-8BC2-42282896AB6D}"/>
    <dgm:cxn modelId="{0722970A-AD83-4E94-A236-0DF41AEF39C0}" srcId="{9662096A-9405-4CA6-AEC3-4047A61A0E0C}" destId="{653471A8-7C4B-4A84-937D-4776C7FE0729}" srcOrd="2" destOrd="0" parTransId="{445D8B96-EE81-4BBA-A271-3F22A0BFDC31}" sibTransId="{AAAE225B-EFE2-4BFF-B48B-C648ADDD3373}"/>
    <dgm:cxn modelId="{371DA02A-DCED-4BDC-BC4E-AEF5922DC8AB}" type="presOf" srcId="{A2FA8384-EBC6-49F5-B230-93589EFE0E9D}" destId="{38C19900-1CD5-4BE0-A611-200BDC94B602}" srcOrd="1" destOrd="0" presId="urn:microsoft.com/office/officeart/2005/8/layout/process1"/>
    <dgm:cxn modelId="{A84FE32F-CDDB-4299-99C4-8BF58A96246F}" srcId="{9662096A-9405-4CA6-AEC3-4047A61A0E0C}" destId="{A9462D09-1DE5-402E-9D53-5233AE74BF5B}" srcOrd="5" destOrd="0" parTransId="{109E5DEC-AE1E-4647-AD9F-BDDCAB81350A}" sibTransId="{7EF32E92-3463-4FD7-835F-916259EF3560}"/>
    <dgm:cxn modelId="{34D95032-3EEB-4840-A84E-C043432C31C5}" type="presOf" srcId="{A44AF0AC-3D23-4D5D-AFAE-BDF1479375D0}" destId="{015D364D-AEC9-4921-98A2-36C0827B8865}" srcOrd="0" destOrd="0" presId="urn:microsoft.com/office/officeart/2005/8/layout/process1"/>
    <dgm:cxn modelId="{DE882F49-74AE-4D2C-A38D-BFA914408E97}" type="presOf" srcId="{E83B6558-8A26-4236-8905-5AA4DD4CEA43}" destId="{9E48CD71-82C4-40D4-96C3-670AE0E1C698}" srcOrd="0" destOrd="0" presId="urn:microsoft.com/office/officeart/2005/8/layout/process1"/>
    <dgm:cxn modelId="{CA6B6675-A968-440B-A813-A92B3EEE5286}" type="presOf" srcId="{51576EE8-269B-4B17-A54D-165A859B14C8}" destId="{6DC66DF0-2529-483D-9060-8FE1124E135A}" srcOrd="0" destOrd="0" presId="urn:microsoft.com/office/officeart/2005/8/layout/process1"/>
    <dgm:cxn modelId="{9B126377-8671-421D-A65E-5537CC0F96C7}" type="presOf" srcId="{341479E5-6BB9-4CB6-82BE-5F4CEF768C6B}" destId="{6F4994AF-0CD2-4C68-A17D-0436B3935224}" srcOrd="1" destOrd="0" presId="urn:microsoft.com/office/officeart/2005/8/layout/process1"/>
    <dgm:cxn modelId="{54B9FD79-0609-4D6A-B840-39C571641527}" srcId="{9662096A-9405-4CA6-AEC3-4047A61A0E0C}" destId="{A44AF0AC-3D23-4D5D-AFAE-BDF1479375D0}" srcOrd="3" destOrd="0" parTransId="{992E3E7A-E43F-4C32-A171-598CAEFBA70B}" sibTransId="{E83B6558-8A26-4236-8905-5AA4DD4CEA43}"/>
    <dgm:cxn modelId="{FE749281-A298-43E7-B6D9-061A5EF6D682}" type="presOf" srcId="{653471A8-7C4B-4A84-937D-4776C7FE0729}" destId="{34924C53-670C-4C26-B316-DF18768F2547}" srcOrd="0" destOrd="0" presId="urn:microsoft.com/office/officeart/2005/8/layout/process1"/>
    <dgm:cxn modelId="{56239F85-F7E9-4B1D-B6A9-D398D6CDB263}" type="presOf" srcId="{92024B94-67F9-4DAC-8BC2-42282896AB6D}" destId="{7697968B-DF22-4BC0-90DD-69FACC4D0982}" srcOrd="0" destOrd="0" presId="urn:microsoft.com/office/officeart/2005/8/layout/process1"/>
    <dgm:cxn modelId="{9E4A1487-5998-4878-9F13-39E51AEAAC7D}" type="presOf" srcId="{6945ED32-1428-49F7-B809-946459FD8AE3}" destId="{D7ECAFAB-E45C-4504-AAE2-9B1E697502DA}" srcOrd="0" destOrd="0" presId="urn:microsoft.com/office/officeart/2005/8/layout/process1"/>
    <dgm:cxn modelId="{1055BB8A-056B-4953-B3AB-364664F82D33}" srcId="{9662096A-9405-4CA6-AEC3-4047A61A0E0C}" destId="{6945ED32-1428-49F7-B809-946459FD8AE3}" srcOrd="4" destOrd="0" parTransId="{B4ADC24A-5811-4312-A125-7F9C9F2A8E1E}" sibTransId="{A2FA8384-EBC6-49F5-B230-93589EFE0E9D}"/>
    <dgm:cxn modelId="{B3863C8F-672C-4D10-A053-14C17DDFB558}" type="presOf" srcId="{92024B94-67F9-4DAC-8BC2-42282896AB6D}" destId="{A403E2C0-8823-4553-9D59-7CA3B28E751E}" srcOrd="1" destOrd="0" presId="urn:microsoft.com/office/officeart/2005/8/layout/process1"/>
    <dgm:cxn modelId="{2784618F-4FBB-4C53-9E8C-AA5AC4AC6622}" type="presOf" srcId="{A2FA8384-EBC6-49F5-B230-93589EFE0E9D}" destId="{50C32A98-6ABB-4993-A2E4-AB9B2DB5B081}" srcOrd="0" destOrd="0" presId="urn:microsoft.com/office/officeart/2005/8/layout/process1"/>
    <dgm:cxn modelId="{0C4CE190-D84D-4421-93C3-9B8C74C1BEAB}" type="presOf" srcId="{C40EC968-648E-4C22-8A35-E49441369D93}" destId="{28905465-1791-4F1D-BE4D-6B032A16F3A6}" srcOrd="0" destOrd="0" presId="urn:microsoft.com/office/officeart/2005/8/layout/process1"/>
    <dgm:cxn modelId="{023EC9AD-ECE8-46D6-B2FA-DF885B806F81}" type="presOf" srcId="{341479E5-6BB9-4CB6-82BE-5F4CEF768C6B}" destId="{4B530938-3DC5-4B9F-AA2C-30C3F8718834}" srcOrd="0" destOrd="0" presId="urn:microsoft.com/office/officeart/2005/8/layout/process1"/>
    <dgm:cxn modelId="{72E6D6C8-B7CF-4445-90F3-E5EDA99AB0A6}" type="presOf" srcId="{AAAE225B-EFE2-4BFF-B48B-C648ADDD3373}" destId="{F89D46AF-DBD2-4C38-9896-AEA59283F0A9}" srcOrd="1" destOrd="0" presId="urn:microsoft.com/office/officeart/2005/8/layout/process1"/>
    <dgm:cxn modelId="{EA829DD2-C9BE-444D-AC1A-6569B75615FD}" srcId="{9662096A-9405-4CA6-AEC3-4047A61A0E0C}" destId="{51576EE8-269B-4B17-A54D-165A859B14C8}" srcOrd="1" destOrd="0" parTransId="{96609DE7-EFBA-4EF8-8FA9-89C6D1E4951A}" sibTransId="{341479E5-6BB9-4CB6-82BE-5F4CEF768C6B}"/>
    <dgm:cxn modelId="{DC8C9BEF-600E-43DD-B19D-BD0C29CA1CB1}" type="presOf" srcId="{E83B6558-8A26-4236-8905-5AA4DD4CEA43}" destId="{8EBD8778-6D58-4422-8426-8D9B0F898993}" srcOrd="1" destOrd="0" presId="urn:microsoft.com/office/officeart/2005/8/layout/process1"/>
    <dgm:cxn modelId="{FC0AEBF1-45C8-4C85-86E8-E880E1A67B4C}" type="presOf" srcId="{A9462D09-1DE5-402E-9D53-5233AE74BF5B}" destId="{3B723B19-E214-40A2-AE16-3CF32E6364D6}" srcOrd="0" destOrd="0" presId="urn:microsoft.com/office/officeart/2005/8/layout/process1"/>
    <dgm:cxn modelId="{101317FF-5260-4C19-9E5E-8580115B3385}" type="presOf" srcId="{9662096A-9405-4CA6-AEC3-4047A61A0E0C}" destId="{D1719D0F-9290-4A8F-A786-CAD633128257}" srcOrd="0" destOrd="0" presId="urn:microsoft.com/office/officeart/2005/8/layout/process1"/>
    <dgm:cxn modelId="{7FE595FD-0B25-42F8-88BA-119C8C55C7C8}" type="presParOf" srcId="{D1719D0F-9290-4A8F-A786-CAD633128257}" destId="{28905465-1791-4F1D-BE4D-6B032A16F3A6}" srcOrd="0" destOrd="0" presId="urn:microsoft.com/office/officeart/2005/8/layout/process1"/>
    <dgm:cxn modelId="{5EA5E353-ADFC-4A66-AB0C-0A4A815F7C61}" type="presParOf" srcId="{D1719D0F-9290-4A8F-A786-CAD633128257}" destId="{7697968B-DF22-4BC0-90DD-69FACC4D0982}" srcOrd="1" destOrd="0" presId="urn:microsoft.com/office/officeart/2005/8/layout/process1"/>
    <dgm:cxn modelId="{F51D519B-B1AD-4A60-836A-246F0B2AEEF5}" type="presParOf" srcId="{7697968B-DF22-4BC0-90DD-69FACC4D0982}" destId="{A403E2C0-8823-4553-9D59-7CA3B28E751E}" srcOrd="0" destOrd="0" presId="urn:microsoft.com/office/officeart/2005/8/layout/process1"/>
    <dgm:cxn modelId="{FC780840-007E-4FD3-9DF8-58BAD6B0BFF1}" type="presParOf" srcId="{D1719D0F-9290-4A8F-A786-CAD633128257}" destId="{6DC66DF0-2529-483D-9060-8FE1124E135A}" srcOrd="2" destOrd="0" presId="urn:microsoft.com/office/officeart/2005/8/layout/process1"/>
    <dgm:cxn modelId="{DCC7C9EE-0A71-40FC-8860-E20DD9731D3B}" type="presParOf" srcId="{D1719D0F-9290-4A8F-A786-CAD633128257}" destId="{4B530938-3DC5-4B9F-AA2C-30C3F8718834}" srcOrd="3" destOrd="0" presId="urn:microsoft.com/office/officeart/2005/8/layout/process1"/>
    <dgm:cxn modelId="{532F5485-1E4F-4E19-B2AF-AA291A634068}" type="presParOf" srcId="{4B530938-3DC5-4B9F-AA2C-30C3F8718834}" destId="{6F4994AF-0CD2-4C68-A17D-0436B3935224}" srcOrd="0" destOrd="0" presId="urn:microsoft.com/office/officeart/2005/8/layout/process1"/>
    <dgm:cxn modelId="{E90247CC-558F-44FF-BEC4-2D58B9509790}" type="presParOf" srcId="{D1719D0F-9290-4A8F-A786-CAD633128257}" destId="{34924C53-670C-4C26-B316-DF18768F2547}" srcOrd="4" destOrd="0" presId="urn:microsoft.com/office/officeart/2005/8/layout/process1"/>
    <dgm:cxn modelId="{DF67FAB0-86BF-4DB7-8615-60EA588A3EA1}" type="presParOf" srcId="{D1719D0F-9290-4A8F-A786-CAD633128257}" destId="{25E10BA9-D0B7-4F57-A460-81E1A1AC9866}" srcOrd="5" destOrd="0" presId="urn:microsoft.com/office/officeart/2005/8/layout/process1"/>
    <dgm:cxn modelId="{075E7EB0-93B5-4FEB-B278-8990DE7CAF9B}" type="presParOf" srcId="{25E10BA9-D0B7-4F57-A460-81E1A1AC9866}" destId="{F89D46AF-DBD2-4C38-9896-AEA59283F0A9}" srcOrd="0" destOrd="0" presId="urn:microsoft.com/office/officeart/2005/8/layout/process1"/>
    <dgm:cxn modelId="{6D6A73B2-8B83-49A4-94B1-D0F9D30F2826}" type="presParOf" srcId="{D1719D0F-9290-4A8F-A786-CAD633128257}" destId="{015D364D-AEC9-4921-98A2-36C0827B8865}" srcOrd="6" destOrd="0" presId="urn:microsoft.com/office/officeart/2005/8/layout/process1"/>
    <dgm:cxn modelId="{C9FB07DF-C460-4A92-950F-A304E2A2EB68}" type="presParOf" srcId="{D1719D0F-9290-4A8F-A786-CAD633128257}" destId="{9E48CD71-82C4-40D4-96C3-670AE0E1C698}" srcOrd="7" destOrd="0" presId="urn:microsoft.com/office/officeart/2005/8/layout/process1"/>
    <dgm:cxn modelId="{E1012E3D-96B2-4454-8045-D1ACA307183C}" type="presParOf" srcId="{9E48CD71-82C4-40D4-96C3-670AE0E1C698}" destId="{8EBD8778-6D58-4422-8426-8D9B0F898993}" srcOrd="0" destOrd="0" presId="urn:microsoft.com/office/officeart/2005/8/layout/process1"/>
    <dgm:cxn modelId="{624F0DD1-A18C-4402-A4B1-F325739691EC}" type="presParOf" srcId="{D1719D0F-9290-4A8F-A786-CAD633128257}" destId="{D7ECAFAB-E45C-4504-AAE2-9B1E697502DA}" srcOrd="8" destOrd="0" presId="urn:microsoft.com/office/officeart/2005/8/layout/process1"/>
    <dgm:cxn modelId="{7F7F5193-693C-4063-AC7B-05087A1AB0A5}" type="presParOf" srcId="{D1719D0F-9290-4A8F-A786-CAD633128257}" destId="{50C32A98-6ABB-4993-A2E4-AB9B2DB5B081}" srcOrd="9" destOrd="0" presId="urn:microsoft.com/office/officeart/2005/8/layout/process1"/>
    <dgm:cxn modelId="{1FCF5184-2A40-4353-A1DF-DAAB427ACFCF}" type="presParOf" srcId="{50C32A98-6ABB-4993-A2E4-AB9B2DB5B081}" destId="{38C19900-1CD5-4BE0-A611-200BDC94B602}" srcOrd="0" destOrd="0" presId="urn:microsoft.com/office/officeart/2005/8/layout/process1"/>
    <dgm:cxn modelId="{5E6A2B44-B23F-4640-9B9A-A5B50E680FF4}" type="presParOf" srcId="{D1719D0F-9290-4A8F-A786-CAD633128257}" destId="{3B723B19-E214-40A2-AE16-3CF32E6364D6}"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62096A-9405-4CA6-AEC3-4047A61A0E0C}"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sv-SE"/>
        </a:p>
      </dgm:t>
    </dgm:pt>
    <dgm:pt modelId="{C40EC968-648E-4C22-8A35-E49441369D93}">
      <dgm:prSet phldrT="[Text]"/>
      <dgm:spPr>
        <a:solidFill>
          <a:srgbClr val="289B38"/>
        </a:solidFill>
        <a:ln>
          <a:noFill/>
        </a:ln>
      </dgm:spPr>
      <dgm:t>
        <a:bodyPr/>
        <a:lstStyle/>
        <a:p>
          <a:r>
            <a:rPr lang="sv-SE" dirty="0"/>
            <a:t>Planera pilotprojekt</a:t>
          </a:r>
        </a:p>
      </dgm:t>
    </dgm:pt>
    <dgm:pt modelId="{F51BFA4B-11BB-469F-A1BE-1C2FF87CCB25}" type="parTrans" cxnId="{8826F809-0C8D-49FA-9F1D-EC7A53C82E28}">
      <dgm:prSet/>
      <dgm:spPr/>
      <dgm:t>
        <a:bodyPr/>
        <a:lstStyle/>
        <a:p>
          <a:endParaRPr lang="sv-SE"/>
        </a:p>
      </dgm:t>
    </dgm:pt>
    <dgm:pt modelId="{92024B94-67F9-4DAC-8BC2-42282896AB6D}" type="sibTrans" cxnId="{8826F809-0C8D-49FA-9F1D-EC7A53C82E28}">
      <dgm:prSet/>
      <dgm:spPr>
        <a:solidFill>
          <a:schemeClr val="tx1">
            <a:lumMod val="65000"/>
            <a:lumOff val="35000"/>
          </a:schemeClr>
        </a:solidFill>
      </dgm:spPr>
      <dgm:t>
        <a:bodyPr/>
        <a:lstStyle/>
        <a:p>
          <a:endParaRPr lang="sv-SE"/>
        </a:p>
      </dgm:t>
    </dgm:pt>
    <dgm:pt modelId="{653471A8-7C4B-4A84-937D-4776C7FE0729}">
      <dgm:prSet phldrT="[Text]"/>
      <dgm:spPr>
        <a:solidFill>
          <a:srgbClr val="289B38"/>
        </a:solidFill>
        <a:ln>
          <a:noFill/>
        </a:ln>
      </dgm:spPr>
      <dgm:t>
        <a:bodyPr/>
        <a:lstStyle/>
        <a:p>
          <a:r>
            <a:rPr lang="sv-SE" dirty="0"/>
            <a:t>Utvärdera pilotprojekt</a:t>
          </a:r>
        </a:p>
      </dgm:t>
    </dgm:pt>
    <dgm:pt modelId="{445D8B96-EE81-4BBA-A271-3F22A0BFDC31}" type="parTrans" cxnId="{0722970A-AD83-4E94-A236-0DF41AEF39C0}">
      <dgm:prSet/>
      <dgm:spPr/>
      <dgm:t>
        <a:bodyPr/>
        <a:lstStyle/>
        <a:p>
          <a:endParaRPr lang="sv-SE"/>
        </a:p>
      </dgm:t>
    </dgm:pt>
    <dgm:pt modelId="{AAAE225B-EFE2-4BFF-B48B-C648ADDD3373}" type="sibTrans" cxnId="{0722970A-AD83-4E94-A236-0DF41AEF39C0}">
      <dgm:prSet/>
      <dgm:spPr>
        <a:solidFill>
          <a:schemeClr val="tx1">
            <a:lumMod val="65000"/>
            <a:lumOff val="35000"/>
          </a:schemeClr>
        </a:solidFill>
      </dgm:spPr>
      <dgm:t>
        <a:bodyPr/>
        <a:lstStyle/>
        <a:p>
          <a:endParaRPr lang="sv-SE"/>
        </a:p>
      </dgm:t>
    </dgm:pt>
    <dgm:pt modelId="{6945ED32-1428-49F7-B809-946459FD8AE3}">
      <dgm:prSet phldrT="[Text]"/>
      <dgm:spPr>
        <a:solidFill>
          <a:srgbClr val="289B38"/>
        </a:solidFill>
        <a:ln>
          <a:noFill/>
        </a:ln>
      </dgm:spPr>
      <dgm:t>
        <a:bodyPr/>
        <a:lstStyle/>
        <a:p>
          <a:r>
            <a:rPr lang="sv-SE" dirty="0"/>
            <a:t>Driva igenom uppskalning</a:t>
          </a:r>
        </a:p>
      </dgm:t>
    </dgm:pt>
    <dgm:pt modelId="{B4ADC24A-5811-4312-A125-7F9C9F2A8E1E}" type="parTrans" cxnId="{1055BB8A-056B-4953-B3AB-364664F82D33}">
      <dgm:prSet/>
      <dgm:spPr/>
      <dgm:t>
        <a:bodyPr/>
        <a:lstStyle/>
        <a:p>
          <a:endParaRPr lang="sv-SE"/>
        </a:p>
      </dgm:t>
    </dgm:pt>
    <dgm:pt modelId="{A2FA8384-EBC6-49F5-B230-93589EFE0E9D}" type="sibTrans" cxnId="{1055BB8A-056B-4953-B3AB-364664F82D33}">
      <dgm:prSet/>
      <dgm:spPr>
        <a:solidFill>
          <a:schemeClr val="tx1">
            <a:lumMod val="65000"/>
            <a:lumOff val="35000"/>
          </a:schemeClr>
        </a:solidFill>
      </dgm:spPr>
      <dgm:t>
        <a:bodyPr/>
        <a:lstStyle/>
        <a:p>
          <a:endParaRPr lang="sv-SE"/>
        </a:p>
      </dgm:t>
    </dgm:pt>
    <dgm:pt modelId="{51576EE8-269B-4B17-A54D-165A859B14C8}">
      <dgm:prSet phldrT="[Text]"/>
      <dgm:spPr>
        <a:solidFill>
          <a:srgbClr val="289B38"/>
        </a:solidFill>
        <a:ln>
          <a:noFill/>
        </a:ln>
      </dgm:spPr>
      <dgm:t>
        <a:bodyPr/>
        <a:lstStyle/>
        <a:p>
          <a:r>
            <a:rPr lang="sv-SE" dirty="0"/>
            <a:t>Genomföra pilotprojekt</a:t>
          </a:r>
        </a:p>
      </dgm:t>
    </dgm:pt>
    <dgm:pt modelId="{96609DE7-EFBA-4EF8-8FA9-89C6D1E4951A}" type="parTrans" cxnId="{EA829DD2-C9BE-444D-AC1A-6569B75615FD}">
      <dgm:prSet/>
      <dgm:spPr/>
      <dgm:t>
        <a:bodyPr/>
        <a:lstStyle/>
        <a:p>
          <a:endParaRPr lang="sv-SE"/>
        </a:p>
      </dgm:t>
    </dgm:pt>
    <dgm:pt modelId="{341479E5-6BB9-4CB6-82BE-5F4CEF768C6B}" type="sibTrans" cxnId="{EA829DD2-C9BE-444D-AC1A-6569B75615FD}">
      <dgm:prSet/>
      <dgm:spPr>
        <a:solidFill>
          <a:schemeClr val="tx1">
            <a:lumMod val="65000"/>
            <a:lumOff val="35000"/>
          </a:schemeClr>
        </a:solidFill>
      </dgm:spPr>
      <dgm:t>
        <a:bodyPr/>
        <a:lstStyle/>
        <a:p>
          <a:endParaRPr lang="sv-SE"/>
        </a:p>
      </dgm:t>
    </dgm:pt>
    <dgm:pt modelId="{A9462D09-1DE5-402E-9D53-5233AE74BF5B}">
      <dgm:prSet phldrT="[Text]"/>
      <dgm:spPr>
        <a:solidFill>
          <a:srgbClr val="289B38"/>
        </a:solidFill>
        <a:ln>
          <a:noFill/>
        </a:ln>
      </dgm:spPr>
      <dgm:t>
        <a:bodyPr/>
        <a:lstStyle/>
        <a:p>
          <a:r>
            <a:rPr lang="sv-SE" dirty="0"/>
            <a:t>Implementering av lösning i nytt projekt/ny plats</a:t>
          </a:r>
        </a:p>
      </dgm:t>
    </dgm:pt>
    <dgm:pt modelId="{109E5DEC-AE1E-4647-AD9F-BDDCAB81350A}" type="parTrans" cxnId="{A84FE32F-CDDB-4299-99C4-8BF58A96246F}">
      <dgm:prSet/>
      <dgm:spPr/>
      <dgm:t>
        <a:bodyPr/>
        <a:lstStyle/>
        <a:p>
          <a:endParaRPr lang="sv-SE"/>
        </a:p>
      </dgm:t>
    </dgm:pt>
    <dgm:pt modelId="{7EF32E92-3463-4FD7-835F-916259EF3560}" type="sibTrans" cxnId="{A84FE32F-CDDB-4299-99C4-8BF58A96246F}">
      <dgm:prSet/>
      <dgm:spPr/>
      <dgm:t>
        <a:bodyPr/>
        <a:lstStyle/>
        <a:p>
          <a:endParaRPr lang="sv-SE"/>
        </a:p>
      </dgm:t>
    </dgm:pt>
    <dgm:pt modelId="{A44AF0AC-3D23-4D5D-AFAE-BDF1479375D0}">
      <dgm:prSet phldrT="[Text]"/>
      <dgm:spPr>
        <a:solidFill>
          <a:srgbClr val="E1BC42"/>
        </a:solidFill>
        <a:ln>
          <a:noFill/>
        </a:ln>
      </dgm:spPr>
      <dgm:t>
        <a:bodyPr/>
        <a:lstStyle/>
        <a:p>
          <a:r>
            <a:rPr lang="sv-SE" dirty="0"/>
            <a:t>Planera hur driva igenom uppskalning</a:t>
          </a:r>
        </a:p>
      </dgm:t>
    </dgm:pt>
    <dgm:pt modelId="{992E3E7A-E43F-4C32-A171-598CAEFBA70B}" type="parTrans" cxnId="{54B9FD79-0609-4D6A-B840-39C571641527}">
      <dgm:prSet/>
      <dgm:spPr/>
      <dgm:t>
        <a:bodyPr/>
        <a:lstStyle/>
        <a:p>
          <a:endParaRPr lang="sv-SE"/>
        </a:p>
      </dgm:t>
    </dgm:pt>
    <dgm:pt modelId="{E83B6558-8A26-4236-8905-5AA4DD4CEA43}" type="sibTrans" cxnId="{54B9FD79-0609-4D6A-B840-39C571641527}">
      <dgm:prSet/>
      <dgm:spPr>
        <a:solidFill>
          <a:schemeClr val="tx1">
            <a:lumMod val="65000"/>
            <a:lumOff val="35000"/>
          </a:schemeClr>
        </a:solidFill>
      </dgm:spPr>
      <dgm:t>
        <a:bodyPr/>
        <a:lstStyle/>
        <a:p>
          <a:endParaRPr lang="sv-SE"/>
        </a:p>
      </dgm:t>
    </dgm:pt>
    <dgm:pt modelId="{D1719D0F-9290-4A8F-A786-CAD633128257}" type="pres">
      <dgm:prSet presAssocID="{9662096A-9405-4CA6-AEC3-4047A61A0E0C}" presName="Name0" presStyleCnt="0">
        <dgm:presLayoutVars>
          <dgm:dir/>
          <dgm:resizeHandles val="exact"/>
        </dgm:presLayoutVars>
      </dgm:prSet>
      <dgm:spPr/>
    </dgm:pt>
    <dgm:pt modelId="{28905465-1791-4F1D-BE4D-6B032A16F3A6}" type="pres">
      <dgm:prSet presAssocID="{C40EC968-648E-4C22-8A35-E49441369D93}" presName="node" presStyleLbl="node1" presStyleIdx="0" presStyleCnt="6">
        <dgm:presLayoutVars>
          <dgm:bulletEnabled val="1"/>
        </dgm:presLayoutVars>
      </dgm:prSet>
      <dgm:spPr/>
    </dgm:pt>
    <dgm:pt modelId="{7697968B-DF22-4BC0-90DD-69FACC4D0982}" type="pres">
      <dgm:prSet presAssocID="{92024B94-67F9-4DAC-8BC2-42282896AB6D}" presName="sibTrans" presStyleLbl="sibTrans2D1" presStyleIdx="0" presStyleCnt="5"/>
      <dgm:spPr/>
    </dgm:pt>
    <dgm:pt modelId="{A403E2C0-8823-4553-9D59-7CA3B28E751E}" type="pres">
      <dgm:prSet presAssocID="{92024B94-67F9-4DAC-8BC2-42282896AB6D}" presName="connectorText" presStyleLbl="sibTrans2D1" presStyleIdx="0" presStyleCnt="5"/>
      <dgm:spPr/>
    </dgm:pt>
    <dgm:pt modelId="{6DC66DF0-2529-483D-9060-8FE1124E135A}" type="pres">
      <dgm:prSet presAssocID="{51576EE8-269B-4B17-A54D-165A859B14C8}" presName="node" presStyleLbl="node1" presStyleIdx="1" presStyleCnt="6">
        <dgm:presLayoutVars>
          <dgm:bulletEnabled val="1"/>
        </dgm:presLayoutVars>
      </dgm:prSet>
      <dgm:spPr/>
    </dgm:pt>
    <dgm:pt modelId="{4B530938-3DC5-4B9F-AA2C-30C3F8718834}" type="pres">
      <dgm:prSet presAssocID="{341479E5-6BB9-4CB6-82BE-5F4CEF768C6B}" presName="sibTrans" presStyleLbl="sibTrans2D1" presStyleIdx="1" presStyleCnt="5"/>
      <dgm:spPr/>
    </dgm:pt>
    <dgm:pt modelId="{6F4994AF-0CD2-4C68-A17D-0436B3935224}" type="pres">
      <dgm:prSet presAssocID="{341479E5-6BB9-4CB6-82BE-5F4CEF768C6B}" presName="connectorText" presStyleLbl="sibTrans2D1" presStyleIdx="1" presStyleCnt="5"/>
      <dgm:spPr/>
    </dgm:pt>
    <dgm:pt modelId="{34924C53-670C-4C26-B316-DF18768F2547}" type="pres">
      <dgm:prSet presAssocID="{653471A8-7C4B-4A84-937D-4776C7FE0729}" presName="node" presStyleLbl="node1" presStyleIdx="2" presStyleCnt="6">
        <dgm:presLayoutVars>
          <dgm:bulletEnabled val="1"/>
        </dgm:presLayoutVars>
      </dgm:prSet>
      <dgm:spPr/>
    </dgm:pt>
    <dgm:pt modelId="{25E10BA9-D0B7-4F57-A460-81E1A1AC9866}" type="pres">
      <dgm:prSet presAssocID="{AAAE225B-EFE2-4BFF-B48B-C648ADDD3373}" presName="sibTrans" presStyleLbl="sibTrans2D1" presStyleIdx="2" presStyleCnt="5"/>
      <dgm:spPr/>
    </dgm:pt>
    <dgm:pt modelId="{F89D46AF-DBD2-4C38-9896-AEA59283F0A9}" type="pres">
      <dgm:prSet presAssocID="{AAAE225B-EFE2-4BFF-B48B-C648ADDD3373}" presName="connectorText" presStyleLbl="sibTrans2D1" presStyleIdx="2" presStyleCnt="5"/>
      <dgm:spPr/>
    </dgm:pt>
    <dgm:pt modelId="{015D364D-AEC9-4921-98A2-36C0827B8865}" type="pres">
      <dgm:prSet presAssocID="{A44AF0AC-3D23-4D5D-AFAE-BDF1479375D0}" presName="node" presStyleLbl="node1" presStyleIdx="3" presStyleCnt="6" custLinFactNeighborX="1300" custLinFactNeighborY="1702">
        <dgm:presLayoutVars>
          <dgm:bulletEnabled val="1"/>
        </dgm:presLayoutVars>
      </dgm:prSet>
      <dgm:spPr/>
    </dgm:pt>
    <dgm:pt modelId="{9E48CD71-82C4-40D4-96C3-670AE0E1C698}" type="pres">
      <dgm:prSet presAssocID="{E83B6558-8A26-4236-8905-5AA4DD4CEA43}" presName="sibTrans" presStyleLbl="sibTrans2D1" presStyleIdx="3" presStyleCnt="5"/>
      <dgm:spPr/>
    </dgm:pt>
    <dgm:pt modelId="{8EBD8778-6D58-4422-8426-8D9B0F898993}" type="pres">
      <dgm:prSet presAssocID="{E83B6558-8A26-4236-8905-5AA4DD4CEA43}" presName="connectorText" presStyleLbl="sibTrans2D1" presStyleIdx="3" presStyleCnt="5"/>
      <dgm:spPr/>
    </dgm:pt>
    <dgm:pt modelId="{D7ECAFAB-E45C-4504-AAE2-9B1E697502DA}" type="pres">
      <dgm:prSet presAssocID="{6945ED32-1428-49F7-B809-946459FD8AE3}" presName="node" presStyleLbl="node1" presStyleIdx="4" presStyleCnt="6">
        <dgm:presLayoutVars>
          <dgm:bulletEnabled val="1"/>
        </dgm:presLayoutVars>
      </dgm:prSet>
      <dgm:spPr/>
    </dgm:pt>
    <dgm:pt modelId="{50C32A98-6ABB-4993-A2E4-AB9B2DB5B081}" type="pres">
      <dgm:prSet presAssocID="{A2FA8384-EBC6-49F5-B230-93589EFE0E9D}" presName="sibTrans" presStyleLbl="sibTrans2D1" presStyleIdx="4" presStyleCnt="5"/>
      <dgm:spPr/>
    </dgm:pt>
    <dgm:pt modelId="{38C19900-1CD5-4BE0-A611-200BDC94B602}" type="pres">
      <dgm:prSet presAssocID="{A2FA8384-EBC6-49F5-B230-93589EFE0E9D}" presName="connectorText" presStyleLbl="sibTrans2D1" presStyleIdx="4" presStyleCnt="5"/>
      <dgm:spPr/>
    </dgm:pt>
    <dgm:pt modelId="{3B723B19-E214-40A2-AE16-3CF32E6364D6}" type="pres">
      <dgm:prSet presAssocID="{A9462D09-1DE5-402E-9D53-5233AE74BF5B}" presName="node" presStyleLbl="node1" presStyleIdx="5" presStyleCnt="6">
        <dgm:presLayoutVars>
          <dgm:bulletEnabled val="1"/>
        </dgm:presLayoutVars>
      </dgm:prSet>
      <dgm:spPr/>
    </dgm:pt>
  </dgm:ptLst>
  <dgm:cxnLst>
    <dgm:cxn modelId="{D2E59D07-9D92-4BB7-A4DC-AD84D5F0CE01}" type="presOf" srcId="{AAAE225B-EFE2-4BFF-B48B-C648ADDD3373}" destId="{25E10BA9-D0B7-4F57-A460-81E1A1AC9866}" srcOrd="0" destOrd="0" presId="urn:microsoft.com/office/officeart/2005/8/layout/process1"/>
    <dgm:cxn modelId="{8826F809-0C8D-49FA-9F1D-EC7A53C82E28}" srcId="{9662096A-9405-4CA6-AEC3-4047A61A0E0C}" destId="{C40EC968-648E-4C22-8A35-E49441369D93}" srcOrd="0" destOrd="0" parTransId="{F51BFA4B-11BB-469F-A1BE-1C2FF87CCB25}" sibTransId="{92024B94-67F9-4DAC-8BC2-42282896AB6D}"/>
    <dgm:cxn modelId="{0722970A-AD83-4E94-A236-0DF41AEF39C0}" srcId="{9662096A-9405-4CA6-AEC3-4047A61A0E0C}" destId="{653471A8-7C4B-4A84-937D-4776C7FE0729}" srcOrd="2" destOrd="0" parTransId="{445D8B96-EE81-4BBA-A271-3F22A0BFDC31}" sibTransId="{AAAE225B-EFE2-4BFF-B48B-C648ADDD3373}"/>
    <dgm:cxn modelId="{371DA02A-DCED-4BDC-BC4E-AEF5922DC8AB}" type="presOf" srcId="{A2FA8384-EBC6-49F5-B230-93589EFE0E9D}" destId="{38C19900-1CD5-4BE0-A611-200BDC94B602}" srcOrd="1" destOrd="0" presId="urn:microsoft.com/office/officeart/2005/8/layout/process1"/>
    <dgm:cxn modelId="{A84FE32F-CDDB-4299-99C4-8BF58A96246F}" srcId="{9662096A-9405-4CA6-AEC3-4047A61A0E0C}" destId="{A9462D09-1DE5-402E-9D53-5233AE74BF5B}" srcOrd="5" destOrd="0" parTransId="{109E5DEC-AE1E-4647-AD9F-BDDCAB81350A}" sibTransId="{7EF32E92-3463-4FD7-835F-916259EF3560}"/>
    <dgm:cxn modelId="{34D95032-3EEB-4840-A84E-C043432C31C5}" type="presOf" srcId="{A44AF0AC-3D23-4D5D-AFAE-BDF1479375D0}" destId="{015D364D-AEC9-4921-98A2-36C0827B8865}" srcOrd="0" destOrd="0" presId="urn:microsoft.com/office/officeart/2005/8/layout/process1"/>
    <dgm:cxn modelId="{DE882F49-74AE-4D2C-A38D-BFA914408E97}" type="presOf" srcId="{E83B6558-8A26-4236-8905-5AA4DD4CEA43}" destId="{9E48CD71-82C4-40D4-96C3-670AE0E1C698}" srcOrd="0" destOrd="0" presId="urn:microsoft.com/office/officeart/2005/8/layout/process1"/>
    <dgm:cxn modelId="{CA6B6675-A968-440B-A813-A92B3EEE5286}" type="presOf" srcId="{51576EE8-269B-4B17-A54D-165A859B14C8}" destId="{6DC66DF0-2529-483D-9060-8FE1124E135A}" srcOrd="0" destOrd="0" presId="urn:microsoft.com/office/officeart/2005/8/layout/process1"/>
    <dgm:cxn modelId="{9B126377-8671-421D-A65E-5537CC0F96C7}" type="presOf" srcId="{341479E5-6BB9-4CB6-82BE-5F4CEF768C6B}" destId="{6F4994AF-0CD2-4C68-A17D-0436B3935224}" srcOrd="1" destOrd="0" presId="urn:microsoft.com/office/officeart/2005/8/layout/process1"/>
    <dgm:cxn modelId="{54B9FD79-0609-4D6A-B840-39C571641527}" srcId="{9662096A-9405-4CA6-AEC3-4047A61A0E0C}" destId="{A44AF0AC-3D23-4D5D-AFAE-BDF1479375D0}" srcOrd="3" destOrd="0" parTransId="{992E3E7A-E43F-4C32-A171-598CAEFBA70B}" sibTransId="{E83B6558-8A26-4236-8905-5AA4DD4CEA43}"/>
    <dgm:cxn modelId="{FE749281-A298-43E7-B6D9-061A5EF6D682}" type="presOf" srcId="{653471A8-7C4B-4A84-937D-4776C7FE0729}" destId="{34924C53-670C-4C26-B316-DF18768F2547}" srcOrd="0" destOrd="0" presId="urn:microsoft.com/office/officeart/2005/8/layout/process1"/>
    <dgm:cxn modelId="{56239F85-F7E9-4B1D-B6A9-D398D6CDB263}" type="presOf" srcId="{92024B94-67F9-4DAC-8BC2-42282896AB6D}" destId="{7697968B-DF22-4BC0-90DD-69FACC4D0982}" srcOrd="0" destOrd="0" presId="urn:microsoft.com/office/officeart/2005/8/layout/process1"/>
    <dgm:cxn modelId="{9E4A1487-5998-4878-9F13-39E51AEAAC7D}" type="presOf" srcId="{6945ED32-1428-49F7-B809-946459FD8AE3}" destId="{D7ECAFAB-E45C-4504-AAE2-9B1E697502DA}" srcOrd="0" destOrd="0" presId="urn:microsoft.com/office/officeart/2005/8/layout/process1"/>
    <dgm:cxn modelId="{1055BB8A-056B-4953-B3AB-364664F82D33}" srcId="{9662096A-9405-4CA6-AEC3-4047A61A0E0C}" destId="{6945ED32-1428-49F7-B809-946459FD8AE3}" srcOrd="4" destOrd="0" parTransId="{B4ADC24A-5811-4312-A125-7F9C9F2A8E1E}" sibTransId="{A2FA8384-EBC6-49F5-B230-93589EFE0E9D}"/>
    <dgm:cxn modelId="{B3863C8F-672C-4D10-A053-14C17DDFB558}" type="presOf" srcId="{92024B94-67F9-4DAC-8BC2-42282896AB6D}" destId="{A403E2C0-8823-4553-9D59-7CA3B28E751E}" srcOrd="1" destOrd="0" presId="urn:microsoft.com/office/officeart/2005/8/layout/process1"/>
    <dgm:cxn modelId="{2784618F-4FBB-4C53-9E8C-AA5AC4AC6622}" type="presOf" srcId="{A2FA8384-EBC6-49F5-B230-93589EFE0E9D}" destId="{50C32A98-6ABB-4993-A2E4-AB9B2DB5B081}" srcOrd="0" destOrd="0" presId="urn:microsoft.com/office/officeart/2005/8/layout/process1"/>
    <dgm:cxn modelId="{0C4CE190-D84D-4421-93C3-9B8C74C1BEAB}" type="presOf" srcId="{C40EC968-648E-4C22-8A35-E49441369D93}" destId="{28905465-1791-4F1D-BE4D-6B032A16F3A6}" srcOrd="0" destOrd="0" presId="urn:microsoft.com/office/officeart/2005/8/layout/process1"/>
    <dgm:cxn modelId="{023EC9AD-ECE8-46D6-B2FA-DF885B806F81}" type="presOf" srcId="{341479E5-6BB9-4CB6-82BE-5F4CEF768C6B}" destId="{4B530938-3DC5-4B9F-AA2C-30C3F8718834}" srcOrd="0" destOrd="0" presId="urn:microsoft.com/office/officeart/2005/8/layout/process1"/>
    <dgm:cxn modelId="{72E6D6C8-B7CF-4445-90F3-E5EDA99AB0A6}" type="presOf" srcId="{AAAE225B-EFE2-4BFF-B48B-C648ADDD3373}" destId="{F89D46AF-DBD2-4C38-9896-AEA59283F0A9}" srcOrd="1" destOrd="0" presId="urn:microsoft.com/office/officeart/2005/8/layout/process1"/>
    <dgm:cxn modelId="{EA829DD2-C9BE-444D-AC1A-6569B75615FD}" srcId="{9662096A-9405-4CA6-AEC3-4047A61A0E0C}" destId="{51576EE8-269B-4B17-A54D-165A859B14C8}" srcOrd="1" destOrd="0" parTransId="{96609DE7-EFBA-4EF8-8FA9-89C6D1E4951A}" sibTransId="{341479E5-6BB9-4CB6-82BE-5F4CEF768C6B}"/>
    <dgm:cxn modelId="{DC8C9BEF-600E-43DD-B19D-BD0C29CA1CB1}" type="presOf" srcId="{E83B6558-8A26-4236-8905-5AA4DD4CEA43}" destId="{8EBD8778-6D58-4422-8426-8D9B0F898993}" srcOrd="1" destOrd="0" presId="urn:microsoft.com/office/officeart/2005/8/layout/process1"/>
    <dgm:cxn modelId="{FC0AEBF1-45C8-4C85-86E8-E880E1A67B4C}" type="presOf" srcId="{A9462D09-1DE5-402E-9D53-5233AE74BF5B}" destId="{3B723B19-E214-40A2-AE16-3CF32E6364D6}" srcOrd="0" destOrd="0" presId="urn:microsoft.com/office/officeart/2005/8/layout/process1"/>
    <dgm:cxn modelId="{101317FF-5260-4C19-9E5E-8580115B3385}" type="presOf" srcId="{9662096A-9405-4CA6-AEC3-4047A61A0E0C}" destId="{D1719D0F-9290-4A8F-A786-CAD633128257}" srcOrd="0" destOrd="0" presId="urn:microsoft.com/office/officeart/2005/8/layout/process1"/>
    <dgm:cxn modelId="{7FE595FD-0B25-42F8-88BA-119C8C55C7C8}" type="presParOf" srcId="{D1719D0F-9290-4A8F-A786-CAD633128257}" destId="{28905465-1791-4F1D-BE4D-6B032A16F3A6}" srcOrd="0" destOrd="0" presId="urn:microsoft.com/office/officeart/2005/8/layout/process1"/>
    <dgm:cxn modelId="{5EA5E353-ADFC-4A66-AB0C-0A4A815F7C61}" type="presParOf" srcId="{D1719D0F-9290-4A8F-A786-CAD633128257}" destId="{7697968B-DF22-4BC0-90DD-69FACC4D0982}" srcOrd="1" destOrd="0" presId="urn:microsoft.com/office/officeart/2005/8/layout/process1"/>
    <dgm:cxn modelId="{F51D519B-B1AD-4A60-836A-246F0B2AEEF5}" type="presParOf" srcId="{7697968B-DF22-4BC0-90DD-69FACC4D0982}" destId="{A403E2C0-8823-4553-9D59-7CA3B28E751E}" srcOrd="0" destOrd="0" presId="urn:microsoft.com/office/officeart/2005/8/layout/process1"/>
    <dgm:cxn modelId="{FC780840-007E-4FD3-9DF8-58BAD6B0BFF1}" type="presParOf" srcId="{D1719D0F-9290-4A8F-A786-CAD633128257}" destId="{6DC66DF0-2529-483D-9060-8FE1124E135A}" srcOrd="2" destOrd="0" presId="urn:microsoft.com/office/officeart/2005/8/layout/process1"/>
    <dgm:cxn modelId="{DCC7C9EE-0A71-40FC-8860-E20DD9731D3B}" type="presParOf" srcId="{D1719D0F-9290-4A8F-A786-CAD633128257}" destId="{4B530938-3DC5-4B9F-AA2C-30C3F8718834}" srcOrd="3" destOrd="0" presId="urn:microsoft.com/office/officeart/2005/8/layout/process1"/>
    <dgm:cxn modelId="{532F5485-1E4F-4E19-B2AF-AA291A634068}" type="presParOf" srcId="{4B530938-3DC5-4B9F-AA2C-30C3F8718834}" destId="{6F4994AF-0CD2-4C68-A17D-0436B3935224}" srcOrd="0" destOrd="0" presId="urn:microsoft.com/office/officeart/2005/8/layout/process1"/>
    <dgm:cxn modelId="{E90247CC-558F-44FF-BEC4-2D58B9509790}" type="presParOf" srcId="{D1719D0F-9290-4A8F-A786-CAD633128257}" destId="{34924C53-670C-4C26-B316-DF18768F2547}" srcOrd="4" destOrd="0" presId="urn:microsoft.com/office/officeart/2005/8/layout/process1"/>
    <dgm:cxn modelId="{DF67FAB0-86BF-4DB7-8615-60EA588A3EA1}" type="presParOf" srcId="{D1719D0F-9290-4A8F-A786-CAD633128257}" destId="{25E10BA9-D0B7-4F57-A460-81E1A1AC9866}" srcOrd="5" destOrd="0" presId="urn:microsoft.com/office/officeart/2005/8/layout/process1"/>
    <dgm:cxn modelId="{075E7EB0-93B5-4FEB-B278-8990DE7CAF9B}" type="presParOf" srcId="{25E10BA9-D0B7-4F57-A460-81E1A1AC9866}" destId="{F89D46AF-DBD2-4C38-9896-AEA59283F0A9}" srcOrd="0" destOrd="0" presId="urn:microsoft.com/office/officeart/2005/8/layout/process1"/>
    <dgm:cxn modelId="{6D6A73B2-8B83-49A4-94B1-D0F9D30F2826}" type="presParOf" srcId="{D1719D0F-9290-4A8F-A786-CAD633128257}" destId="{015D364D-AEC9-4921-98A2-36C0827B8865}" srcOrd="6" destOrd="0" presId="urn:microsoft.com/office/officeart/2005/8/layout/process1"/>
    <dgm:cxn modelId="{C9FB07DF-C460-4A92-950F-A304E2A2EB68}" type="presParOf" srcId="{D1719D0F-9290-4A8F-A786-CAD633128257}" destId="{9E48CD71-82C4-40D4-96C3-670AE0E1C698}" srcOrd="7" destOrd="0" presId="urn:microsoft.com/office/officeart/2005/8/layout/process1"/>
    <dgm:cxn modelId="{E1012E3D-96B2-4454-8045-D1ACA307183C}" type="presParOf" srcId="{9E48CD71-82C4-40D4-96C3-670AE0E1C698}" destId="{8EBD8778-6D58-4422-8426-8D9B0F898993}" srcOrd="0" destOrd="0" presId="urn:microsoft.com/office/officeart/2005/8/layout/process1"/>
    <dgm:cxn modelId="{624F0DD1-A18C-4402-A4B1-F325739691EC}" type="presParOf" srcId="{D1719D0F-9290-4A8F-A786-CAD633128257}" destId="{D7ECAFAB-E45C-4504-AAE2-9B1E697502DA}" srcOrd="8" destOrd="0" presId="urn:microsoft.com/office/officeart/2005/8/layout/process1"/>
    <dgm:cxn modelId="{7F7F5193-693C-4063-AC7B-05087A1AB0A5}" type="presParOf" srcId="{D1719D0F-9290-4A8F-A786-CAD633128257}" destId="{50C32A98-6ABB-4993-A2E4-AB9B2DB5B081}" srcOrd="9" destOrd="0" presId="urn:microsoft.com/office/officeart/2005/8/layout/process1"/>
    <dgm:cxn modelId="{1FCF5184-2A40-4353-A1DF-DAAB427ACFCF}" type="presParOf" srcId="{50C32A98-6ABB-4993-A2E4-AB9B2DB5B081}" destId="{38C19900-1CD5-4BE0-A611-200BDC94B602}" srcOrd="0" destOrd="0" presId="urn:microsoft.com/office/officeart/2005/8/layout/process1"/>
    <dgm:cxn modelId="{5E6A2B44-B23F-4640-9B9A-A5B50E680FF4}" type="presParOf" srcId="{D1719D0F-9290-4A8F-A786-CAD633128257}" destId="{3B723B19-E214-40A2-AE16-3CF32E6364D6}"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2096A-9405-4CA6-AEC3-4047A61A0E0C}"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sv-SE"/>
        </a:p>
      </dgm:t>
    </dgm:pt>
    <dgm:pt modelId="{C40EC968-648E-4C22-8A35-E49441369D93}">
      <dgm:prSet phldrT="[Text]"/>
      <dgm:spPr>
        <a:solidFill>
          <a:srgbClr val="289B38"/>
        </a:solidFill>
        <a:ln>
          <a:noFill/>
        </a:ln>
      </dgm:spPr>
      <dgm:t>
        <a:bodyPr/>
        <a:lstStyle/>
        <a:p>
          <a:r>
            <a:rPr lang="sv-SE" dirty="0"/>
            <a:t>Planera pilotprojekt</a:t>
          </a:r>
        </a:p>
      </dgm:t>
    </dgm:pt>
    <dgm:pt modelId="{F51BFA4B-11BB-469F-A1BE-1C2FF87CCB25}" type="parTrans" cxnId="{8826F809-0C8D-49FA-9F1D-EC7A53C82E28}">
      <dgm:prSet/>
      <dgm:spPr/>
      <dgm:t>
        <a:bodyPr/>
        <a:lstStyle/>
        <a:p>
          <a:endParaRPr lang="sv-SE"/>
        </a:p>
      </dgm:t>
    </dgm:pt>
    <dgm:pt modelId="{92024B94-67F9-4DAC-8BC2-42282896AB6D}" type="sibTrans" cxnId="{8826F809-0C8D-49FA-9F1D-EC7A53C82E28}">
      <dgm:prSet/>
      <dgm:spPr>
        <a:solidFill>
          <a:schemeClr val="tx1">
            <a:lumMod val="65000"/>
            <a:lumOff val="35000"/>
          </a:schemeClr>
        </a:solidFill>
      </dgm:spPr>
      <dgm:t>
        <a:bodyPr/>
        <a:lstStyle/>
        <a:p>
          <a:endParaRPr lang="sv-SE"/>
        </a:p>
      </dgm:t>
    </dgm:pt>
    <dgm:pt modelId="{653471A8-7C4B-4A84-937D-4776C7FE0729}">
      <dgm:prSet phldrT="[Text]"/>
      <dgm:spPr>
        <a:solidFill>
          <a:srgbClr val="289B38"/>
        </a:solidFill>
        <a:ln>
          <a:noFill/>
        </a:ln>
      </dgm:spPr>
      <dgm:t>
        <a:bodyPr/>
        <a:lstStyle/>
        <a:p>
          <a:r>
            <a:rPr lang="sv-SE" dirty="0"/>
            <a:t>Utvärdera pilotprojekt</a:t>
          </a:r>
        </a:p>
      </dgm:t>
    </dgm:pt>
    <dgm:pt modelId="{445D8B96-EE81-4BBA-A271-3F22A0BFDC31}" type="parTrans" cxnId="{0722970A-AD83-4E94-A236-0DF41AEF39C0}">
      <dgm:prSet/>
      <dgm:spPr/>
      <dgm:t>
        <a:bodyPr/>
        <a:lstStyle/>
        <a:p>
          <a:endParaRPr lang="sv-SE"/>
        </a:p>
      </dgm:t>
    </dgm:pt>
    <dgm:pt modelId="{AAAE225B-EFE2-4BFF-B48B-C648ADDD3373}" type="sibTrans" cxnId="{0722970A-AD83-4E94-A236-0DF41AEF39C0}">
      <dgm:prSet/>
      <dgm:spPr>
        <a:solidFill>
          <a:schemeClr val="tx1">
            <a:lumMod val="65000"/>
            <a:lumOff val="35000"/>
          </a:schemeClr>
        </a:solidFill>
      </dgm:spPr>
      <dgm:t>
        <a:bodyPr/>
        <a:lstStyle/>
        <a:p>
          <a:endParaRPr lang="sv-SE"/>
        </a:p>
      </dgm:t>
    </dgm:pt>
    <dgm:pt modelId="{6945ED32-1428-49F7-B809-946459FD8AE3}">
      <dgm:prSet phldrT="[Text]"/>
      <dgm:spPr>
        <a:solidFill>
          <a:srgbClr val="289B38"/>
        </a:solidFill>
        <a:ln>
          <a:noFill/>
        </a:ln>
      </dgm:spPr>
      <dgm:t>
        <a:bodyPr/>
        <a:lstStyle/>
        <a:p>
          <a:r>
            <a:rPr lang="sv-SE" dirty="0"/>
            <a:t>Driva igenom </a:t>
          </a:r>
          <a:r>
            <a:rPr lang="sv-SE" dirty="0" err="1"/>
            <a:t>uppskalning</a:t>
          </a:r>
          <a:endParaRPr lang="sv-SE" dirty="0"/>
        </a:p>
      </dgm:t>
    </dgm:pt>
    <dgm:pt modelId="{B4ADC24A-5811-4312-A125-7F9C9F2A8E1E}" type="parTrans" cxnId="{1055BB8A-056B-4953-B3AB-364664F82D33}">
      <dgm:prSet/>
      <dgm:spPr/>
      <dgm:t>
        <a:bodyPr/>
        <a:lstStyle/>
        <a:p>
          <a:endParaRPr lang="sv-SE"/>
        </a:p>
      </dgm:t>
    </dgm:pt>
    <dgm:pt modelId="{A2FA8384-EBC6-49F5-B230-93589EFE0E9D}" type="sibTrans" cxnId="{1055BB8A-056B-4953-B3AB-364664F82D33}">
      <dgm:prSet/>
      <dgm:spPr>
        <a:solidFill>
          <a:schemeClr val="tx1">
            <a:lumMod val="65000"/>
            <a:lumOff val="35000"/>
          </a:schemeClr>
        </a:solidFill>
      </dgm:spPr>
      <dgm:t>
        <a:bodyPr/>
        <a:lstStyle/>
        <a:p>
          <a:endParaRPr lang="sv-SE"/>
        </a:p>
      </dgm:t>
    </dgm:pt>
    <dgm:pt modelId="{51576EE8-269B-4B17-A54D-165A859B14C8}">
      <dgm:prSet phldrT="[Text]"/>
      <dgm:spPr>
        <a:solidFill>
          <a:srgbClr val="289B38"/>
        </a:solidFill>
        <a:ln>
          <a:noFill/>
        </a:ln>
      </dgm:spPr>
      <dgm:t>
        <a:bodyPr/>
        <a:lstStyle/>
        <a:p>
          <a:r>
            <a:rPr lang="sv-SE" dirty="0"/>
            <a:t>Genomföra pilotprojekt</a:t>
          </a:r>
        </a:p>
      </dgm:t>
    </dgm:pt>
    <dgm:pt modelId="{96609DE7-EFBA-4EF8-8FA9-89C6D1E4951A}" type="parTrans" cxnId="{EA829DD2-C9BE-444D-AC1A-6569B75615FD}">
      <dgm:prSet/>
      <dgm:spPr/>
      <dgm:t>
        <a:bodyPr/>
        <a:lstStyle/>
        <a:p>
          <a:endParaRPr lang="sv-SE"/>
        </a:p>
      </dgm:t>
    </dgm:pt>
    <dgm:pt modelId="{341479E5-6BB9-4CB6-82BE-5F4CEF768C6B}" type="sibTrans" cxnId="{EA829DD2-C9BE-444D-AC1A-6569B75615FD}">
      <dgm:prSet/>
      <dgm:spPr>
        <a:solidFill>
          <a:schemeClr val="tx1">
            <a:lumMod val="65000"/>
            <a:lumOff val="35000"/>
          </a:schemeClr>
        </a:solidFill>
      </dgm:spPr>
      <dgm:t>
        <a:bodyPr/>
        <a:lstStyle/>
        <a:p>
          <a:endParaRPr lang="sv-SE"/>
        </a:p>
      </dgm:t>
    </dgm:pt>
    <dgm:pt modelId="{A9462D09-1DE5-402E-9D53-5233AE74BF5B}">
      <dgm:prSet phldrT="[Text]"/>
      <dgm:spPr>
        <a:solidFill>
          <a:srgbClr val="289B38"/>
        </a:solidFill>
        <a:ln>
          <a:noFill/>
        </a:ln>
      </dgm:spPr>
      <dgm:t>
        <a:bodyPr/>
        <a:lstStyle/>
        <a:p>
          <a:r>
            <a:rPr lang="sv-SE" dirty="0"/>
            <a:t>Implementering av lösning i nytt projekt/ny plats</a:t>
          </a:r>
        </a:p>
      </dgm:t>
    </dgm:pt>
    <dgm:pt modelId="{109E5DEC-AE1E-4647-AD9F-BDDCAB81350A}" type="parTrans" cxnId="{A84FE32F-CDDB-4299-99C4-8BF58A96246F}">
      <dgm:prSet/>
      <dgm:spPr/>
      <dgm:t>
        <a:bodyPr/>
        <a:lstStyle/>
        <a:p>
          <a:endParaRPr lang="sv-SE"/>
        </a:p>
      </dgm:t>
    </dgm:pt>
    <dgm:pt modelId="{7EF32E92-3463-4FD7-835F-916259EF3560}" type="sibTrans" cxnId="{A84FE32F-CDDB-4299-99C4-8BF58A96246F}">
      <dgm:prSet/>
      <dgm:spPr/>
      <dgm:t>
        <a:bodyPr/>
        <a:lstStyle/>
        <a:p>
          <a:endParaRPr lang="sv-SE"/>
        </a:p>
      </dgm:t>
    </dgm:pt>
    <dgm:pt modelId="{A44AF0AC-3D23-4D5D-AFAE-BDF1479375D0}">
      <dgm:prSet phldrT="[Text]"/>
      <dgm:spPr>
        <a:solidFill>
          <a:srgbClr val="E1BC42"/>
        </a:solidFill>
        <a:ln>
          <a:noFill/>
        </a:ln>
      </dgm:spPr>
      <dgm:t>
        <a:bodyPr/>
        <a:lstStyle/>
        <a:p>
          <a:r>
            <a:rPr lang="sv-SE" dirty="0"/>
            <a:t>Planera hur driva igenom </a:t>
          </a:r>
          <a:r>
            <a:rPr lang="sv-SE" dirty="0" err="1"/>
            <a:t>uppskalning</a:t>
          </a:r>
          <a:endParaRPr lang="sv-SE" dirty="0"/>
        </a:p>
      </dgm:t>
    </dgm:pt>
    <dgm:pt modelId="{992E3E7A-E43F-4C32-A171-598CAEFBA70B}" type="parTrans" cxnId="{54B9FD79-0609-4D6A-B840-39C571641527}">
      <dgm:prSet/>
      <dgm:spPr/>
      <dgm:t>
        <a:bodyPr/>
        <a:lstStyle/>
        <a:p>
          <a:endParaRPr lang="sv-SE"/>
        </a:p>
      </dgm:t>
    </dgm:pt>
    <dgm:pt modelId="{E83B6558-8A26-4236-8905-5AA4DD4CEA43}" type="sibTrans" cxnId="{54B9FD79-0609-4D6A-B840-39C571641527}">
      <dgm:prSet/>
      <dgm:spPr>
        <a:solidFill>
          <a:schemeClr val="tx1">
            <a:lumMod val="65000"/>
            <a:lumOff val="35000"/>
          </a:schemeClr>
        </a:solidFill>
      </dgm:spPr>
      <dgm:t>
        <a:bodyPr/>
        <a:lstStyle/>
        <a:p>
          <a:endParaRPr lang="sv-SE"/>
        </a:p>
      </dgm:t>
    </dgm:pt>
    <dgm:pt modelId="{D1719D0F-9290-4A8F-A786-CAD633128257}" type="pres">
      <dgm:prSet presAssocID="{9662096A-9405-4CA6-AEC3-4047A61A0E0C}" presName="Name0" presStyleCnt="0">
        <dgm:presLayoutVars>
          <dgm:dir/>
          <dgm:resizeHandles val="exact"/>
        </dgm:presLayoutVars>
      </dgm:prSet>
      <dgm:spPr/>
    </dgm:pt>
    <dgm:pt modelId="{28905465-1791-4F1D-BE4D-6B032A16F3A6}" type="pres">
      <dgm:prSet presAssocID="{C40EC968-648E-4C22-8A35-E49441369D93}" presName="node" presStyleLbl="node1" presStyleIdx="0" presStyleCnt="6">
        <dgm:presLayoutVars>
          <dgm:bulletEnabled val="1"/>
        </dgm:presLayoutVars>
      </dgm:prSet>
      <dgm:spPr/>
    </dgm:pt>
    <dgm:pt modelId="{7697968B-DF22-4BC0-90DD-69FACC4D0982}" type="pres">
      <dgm:prSet presAssocID="{92024B94-67F9-4DAC-8BC2-42282896AB6D}" presName="sibTrans" presStyleLbl="sibTrans2D1" presStyleIdx="0" presStyleCnt="5"/>
      <dgm:spPr/>
    </dgm:pt>
    <dgm:pt modelId="{A403E2C0-8823-4553-9D59-7CA3B28E751E}" type="pres">
      <dgm:prSet presAssocID="{92024B94-67F9-4DAC-8BC2-42282896AB6D}" presName="connectorText" presStyleLbl="sibTrans2D1" presStyleIdx="0" presStyleCnt="5"/>
      <dgm:spPr/>
    </dgm:pt>
    <dgm:pt modelId="{6DC66DF0-2529-483D-9060-8FE1124E135A}" type="pres">
      <dgm:prSet presAssocID="{51576EE8-269B-4B17-A54D-165A859B14C8}" presName="node" presStyleLbl="node1" presStyleIdx="1" presStyleCnt="6">
        <dgm:presLayoutVars>
          <dgm:bulletEnabled val="1"/>
        </dgm:presLayoutVars>
      </dgm:prSet>
      <dgm:spPr/>
    </dgm:pt>
    <dgm:pt modelId="{4B530938-3DC5-4B9F-AA2C-30C3F8718834}" type="pres">
      <dgm:prSet presAssocID="{341479E5-6BB9-4CB6-82BE-5F4CEF768C6B}" presName="sibTrans" presStyleLbl="sibTrans2D1" presStyleIdx="1" presStyleCnt="5"/>
      <dgm:spPr/>
    </dgm:pt>
    <dgm:pt modelId="{6F4994AF-0CD2-4C68-A17D-0436B3935224}" type="pres">
      <dgm:prSet presAssocID="{341479E5-6BB9-4CB6-82BE-5F4CEF768C6B}" presName="connectorText" presStyleLbl="sibTrans2D1" presStyleIdx="1" presStyleCnt="5"/>
      <dgm:spPr/>
    </dgm:pt>
    <dgm:pt modelId="{34924C53-670C-4C26-B316-DF18768F2547}" type="pres">
      <dgm:prSet presAssocID="{653471A8-7C4B-4A84-937D-4776C7FE0729}" presName="node" presStyleLbl="node1" presStyleIdx="2" presStyleCnt="6">
        <dgm:presLayoutVars>
          <dgm:bulletEnabled val="1"/>
        </dgm:presLayoutVars>
      </dgm:prSet>
      <dgm:spPr/>
    </dgm:pt>
    <dgm:pt modelId="{25E10BA9-D0B7-4F57-A460-81E1A1AC9866}" type="pres">
      <dgm:prSet presAssocID="{AAAE225B-EFE2-4BFF-B48B-C648ADDD3373}" presName="sibTrans" presStyleLbl="sibTrans2D1" presStyleIdx="2" presStyleCnt="5"/>
      <dgm:spPr/>
    </dgm:pt>
    <dgm:pt modelId="{F89D46AF-DBD2-4C38-9896-AEA59283F0A9}" type="pres">
      <dgm:prSet presAssocID="{AAAE225B-EFE2-4BFF-B48B-C648ADDD3373}" presName="connectorText" presStyleLbl="sibTrans2D1" presStyleIdx="2" presStyleCnt="5"/>
      <dgm:spPr/>
    </dgm:pt>
    <dgm:pt modelId="{015D364D-AEC9-4921-98A2-36C0827B8865}" type="pres">
      <dgm:prSet presAssocID="{A44AF0AC-3D23-4D5D-AFAE-BDF1479375D0}" presName="node" presStyleLbl="node1" presStyleIdx="3" presStyleCnt="6" custLinFactNeighborX="1300" custLinFactNeighborY="1702">
        <dgm:presLayoutVars>
          <dgm:bulletEnabled val="1"/>
        </dgm:presLayoutVars>
      </dgm:prSet>
      <dgm:spPr/>
    </dgm:pt>
    <dgm:pt modelId="{9E48CD71-82C4-40D4-96C3-670AE0E1C698}" type="pres">
      <dgm:prSet presAssocID="{E83B6558-8A26-4236-8905-5AA4DD4CEA43}" presName="sibTrans" presStyleLbl="sibTrans2D1" presStyleIdx="3" presStyleCnt="5"/>
      <dgm:spPr/>
    </dgm:pt>
    <dgm:pt modelId="{8EBD8778-6D58-4422-8426-8D9B0F898993}" type="pres">
      <dgm:prSet presAssocID="{E83B6558-8A26-4236-8905-5AA4DD4CEA43}" presName="connectorText" presStyleLbl="sibTrans2D1" presStyleIdx="3" presStyleCnt="5"/>
      <dgm:spPr/>
    </dgm:pt>
    <dgm:pt modelId="{D7ECAFAB-E45C-4504-AAE2-9B1E697502DA}" type="pres">
      <dgm:prSet presAssocID="{6945ED32-1428-49F7-B809-946459FD8AE3}" presName="node" presStyleLbl="node1" presStyleIdx="4" presStyleCnt="6">
        <dgm:presLayoutVars>
          <dgm:bulletEnabled val="1"/>
        </dgm:presLayoutVars>
      </dgm:prSet>
      <dgm:spPr/>
    </dgm:pt>
    <dgm:pt modelId="{50C32A98-6ABB-4993-A2E4-AB9B2DB5B081}" type="pres">
      <dgm:prSet presAssocID="{A2FA8384-EBC6-49F5-B230-93589EFE0E9D}" presName="sibTrans" presStyleLbl="sibTrans2D1" presStyleIdx="4" presStyleCnt="5"/>
      <dgm:spPr/>
    </dgm:pt>
    <dgm:pt modelId="{38C19900-1CD5-4BE0-A611-200BDC94B602}" type="pres">
      <dgm:prSet presAssocID="{A2FA8384-EBC6-49F5-B230-93589EFE0E9D}" presName="connectorText" presStyleLbl="sibTrans2D1" presStyleIdx="4" presStyleCnt="5"/>
      <dgm:spPr/>
    </dgm:pt>
    <dgm:pt modelId="{3B723B19-E214-40A2-AE16-3CF32E6364D6}" type="pres">
      <dgm:prSet presAssocID="{A9462D09-1DE5-402E-9D53-5233AE74BF5B}" presName="node" presStyleLbl="node1" presStyleIdx="5" presStyleCnt="6">
        <dgm:presLayoutVars>
          <dgm:bulletEnabled val="1"/>
        </dgm:presLayoutVars>
      </dgm:prSet>
      <dgm:spPr/>
    </dgm:pt>
  </dgm:ptLst>
  <dgm:cxnLst>
    <dgm:cxn modelId="{D2E59D07-9D92-4BB7-A4DC-AD84D5F0CE01}" type="presOf" srcId="{AAAE225B-EFE2-4BFF-B48B-C648ADDD3373}" destId="{25E10BA9-D0B7-4F57-A460-81E1A1AC9866}" srcOrd="0" destOrd="0" presId="urn:microsoft.com/office/officeart/2005/8/layout/process1"/>
    <dgm:cxn modelId="{8826F809-0C8D-49FA-9F1D-EC7A53C82E28}" srcId="{9662096A-9405-4CA6-AEC3-4047A61A0E0C}" destId="{C40EC968-648E-4C22-8A35-E49441369D93}" srcOrd="0" destOrd="0" parTransId="{F51BFA4B-11BB-469F-A1BE-1C2FF87CCB25}" sibTransId="{92024B94-67F9-4DAC-8BC2-42282896AB6D}"/>
    <dgm:cxn modelId="{0722970A-AD83-4E94-A236-0DF41AEF39C0}" srcId="{9662096A-9405-4CA6-AEC3-4047A61A0E0C}" destId="{653471A8-7C4B-4A84-937D-4776C7FE0729}" srcOrd="2" destOrd="0" parTransId="{445D8B96-EE81-4BBA-A271-3F22A0BFDC31}" sibTransId="{AAAE225B-EFE2-4BFF-B48B-C648ADDD3373}"/>
    <dgm:cxn modelId="{371DA02A-DCED-4BDC-BC4E-AEF5922DC8AB}" type="presOf" srcId="{A2FA8384-EBC6-49F5-B230-93589EFE0E9D}" destId="{38C19900-1CD5-4BE0-A611-200BDC94B602}" srcOrd="1" destOrd="0" presId="urn:microsoft.com/office/officeart/2005/8/layout/process1"/>
    <dgm:cxn modelId="{A84FE32F-CDDB-4299-99C4-8BF58A96246F}" srcId="{9662096A-9405-4CA6-AEC3-4047A61A0E0C}" destId="{A9462D09-1DE5-402E-9D53-5233AE74BF5B}" srcOrd="5" destOrd="0" parTransId="{109E5DEC-AE1E-4647-AD9F-BDDCAB81350A}" sibTransId="{7EF32E92-3463-4FD7-835F-916259EF3560}"/>
    <dgm:cxn modelId="{34D95032-3EEB-4840-A84E-C043432C31C5}" type="presOf" srcId="{A44AF0AC-3D23-4D5D-AFAE-BDF1479375D0}" destId="{015D364D-AEC9-4921-98A2-36C0827B8865}" srcOrd="0" destOrd="0" presId="urn:microsoft.com/office/officeart/2005/8/layout/process1"/>
    <dgm:cxn modelId="{DE882F49-74AE-4D2C-A38D-BFA914408E97}" type="presOf" srcId="{E83B6558-8A26-4236-8905-5AA4DD4CEA43}" destId="{9E48CD71-82C4-40D4-96C3-670AE0E1C698}" srcOrd="0" destOrd="0" presId="urn:microsoft.com/office/officeart/2005/8/layout/process1"/>
    <dgm:cxn modelId="{CA6B6675-A968-440B-A813-A92B3EEE5286}" type="presOf" srcId="{51576EE8-269B-4B17-A54D-165A859B14C8}" destId="{6DC66DF0-2529-483D-9060-8FE1124E135A}" srcOrd="0" destOrd="0" presId="urn:microsoft.com/office/officeart/2005/8/layout/process1"/>
    <dgm:cxn modelId="{9B126377-8671-421D-A65E-5537CC0F96C7}" type="presOf" srcId="{341479E5-6BB9-4CB6-82BE-5F4CEF768C6B}" destId="{6F4994AF-0CD2-4C68-A17D-0436B3935224}" srcOrd="1" destOrd="0" presId="urn:microsoft.com/office/officeart/2005/8/layout/process1"/>
    <dgm:cxn modelId="{54B9FD79-0609-4D6A-B840-39C571641527}" srcId="{9662096A-9405-4CA6-AEC3-4047A61A0E0C}" destId="{A44AF0AC-3D23-4D5D-AFAE-BDF1479375D0}" srcOrd="3" destOrd="0" parTransId="{992E3E7A-E43F-4C32-A171-598CAEFBA70B}" sibTransId="{E83B6558-8A26-4236-8905-5AA4DD4CEA43}"/>
    <dgm:cxn modelId="{FE749281-A298-43E7-B6D9-061A5EF6D682}" type="presOf" srcId="{653471A8-7C4B-4A84-937D-4776C7FE0729}" destId="{34924C53-670C-4C26-B316-DF18768F2547}" srcOrd="0" destOrd="0" presId="urn:microsoft.com/office/officeart/2005/8/layout/process1"/>
    <dgm:cxn modelId="{56239F85-F7E9-4B1D-B6A9-D398D6CDB263}" type="presOf" srcId="{92024B94-67F9-4DAC-8BC2-42282896AB6D}" destId="{7697968B-DF22-4BC0-90DD-69FACC4D0982}" srcOrd="0" destOrd="0" presId="urn:microsoft.com/office/officeart/2005/8/layout/process1"/>
    <dgm:cxn modelId="{9E4A1487-5998-4878-9F13-39E51AEAAC7D}" type="presOf" srcId="{6945ED32-1428-49F7-B809-946459FD8AE3}" destId="{D7ECAFAB-E45C-4504-AAE2-9B1E697502DA}" srcOrd="0" destOrd="0" presId="urn:microsoft.com/office/officeart/2005/8/layout/process1"/>
    <dgm:cxn modelId="{1055BB8A-056B-4953-B3AB-364664F82D33}" srcId="{9662096A-9405-4CA6-AEC3-4047A61A0E0C}" destId="{6945ED32-1428-49F7-B809-946459FD8AE3}" srcOrd="4" destOrd="0" parTransId="{B4ADC24A-5811-4312-A125-7F9C9F2A8E1E}" sibTransId="{A2FA8384-EBC6-49F5-B230-93589EFE0E9D}"/>
    <dgm:cxn modelId="{B3863C8F-672C-4D10-A053-14C17DDFB558}" type="presOf" srcId="{92024B94-67F9-4DAC-8BC2-42282896AB6D}" destId="{A403E2C0-8823-4553-9D59-7CA3B28E751E}" srcOrd="1" destOrd="0" presId="urn:microsoft.com/office/officeart/2005/8/layout/process1"/>
    <dgm:cxn modelId="{2784618F-4FBB-4C53-9E8C-AA5AC4AC6622}" type="presOf" srcId="{A2FA8384-EBC6-49F5-B230-93589EFE0E9D}" destId="{50C32A98-6ABB-4993-A2E4-AB9B2DB5B081}" srcOrd="0" destOrd="0" presId="urn:microsoft.com/office/officeart/2005/8/layout/process1"/>
    <dgm:cxn modelId="{0C4CE190-D84D-4421-93C3-9B8C74C1BEAB}" type="presOf" srcId="{C40EC968-648E-4C22-8A35-E49441369D93}" destId="{28905465-1791-4F1D-BE4D-6B032A16F3A6}" srcOrd="0" destOrd="0" presId="urn:microsoft.com/office/officeart/2005/8/layout/process1"/>
    <dgm:cxn modelId="{023EC9AD-ECE8-46D6-B2FA-DF885B806F81}" type="presOf" srcId="{341479E5-6BB9-4CB6-82BE-5F4CEF768C6B}" destId="{4B530938-3DC5-4B9F-AA2C-30C3F8718834}" srcOrd="0" destOrd="0" presId="urn:microsoft.com/office/officeart/2005/8/layout/process1"/>
    <dgm:cxn modelId="{72E6D6C8-B7CF-4445-90F3-E5EDA99AB0A6}" type="presOf" srcId="{AAAE225B-EFE2-4BFF-B48B-C648ADDD3373}" destId="{F89D46AF-DBD2-4C38-9896-AEA59283F0A9}" srcOrd="1" destOrd="0" presId="urn:microsoft.com/office/officeart/2005/8/layout/process1"/>
    <dgm:cxn modelId="{EA829DD2-C9BE-444D-AC1A-6569B75615FD}" srcId="{9662096A-9405-4CA6-AEC3-4047A61A0E0C}" destId="{51576EE8-269B-4B17-A54D-165A859B14C8}" srcOrd="1" destOrd="0" parTransId="{96609DE7-EFBA-4EF8-8FA9-89C6D1E4951A}" sibTransId="{341479E5-6BB9-4CB6-82BE-5F4CEF768C6B}"/>
    <dgm:cxn modelId="{DC8C9BEF-600E-43DD-B19D-BD0C29CA1CB1}" type="presOf" srcId="{E83B6558-8A26-4236-8905-5AA4DD4CEA43}" destId="{8EBD8778-6D58-4422-8426-8D9B0F898993}" srcOrd="1" destOrd="0" presId="urn:microsoft.com/office/officeart/2005/8/layout/process1"/>
    <dgm:cxn modelId="{FC0AEBF1-45C8-4C85-86E8-E880E1A67B4C}" type="presOf" srcId="{A9462D09-1DE5-402E-9D53-5233AE74BF5B}" destId="{3B723B19-E214-40A2-AE16-3CF32E6364D6}" srcOrd="0" destOrd="0" presId="urn:microsoft.com/office/officeart/2005/8/layout/process1"/>
    <dgm:cxn modelId="{101317FF-5260-4C19-9E5E-8580115B3385}" type="presOf" srcId="{9662096A-9405-4CA6-AEC3-4047A61A0E0C}" destId="{D1719D0F-9290-4A8F-A786-CAD633128257}" srcOrd="0" destOrd="0" presId="urn:microsoft.com/office/officeart/2005/8/layout/process1"/>
    <dgm:cxn modelId="{7FE595FD-0B25-42F8-88BA-119C8C55C7C8}" type="presParOf" srcId="{D1719D0F-9290-4A8F-A786-CAD633128257}" destId="{28905465-1791-4F1D-BE4D-6B032A16F3A6}" srcOrd="0" destOrd="0" presId="urn:microsoft.com/office/officeart/2005/8/layout/process1"/>
    <dgm:cxn modelId="{5EA5E353-ADFC-4A66-AB0C-0A4A815F7C61}" type="presParOf" srcId="{D1719D0F-9290-4A8F-A786-CAD633128257}" destId="{7697968B-DF22-4BC0-90DD-69FACC4D0982}" srcOrd="1" destOrd="0" presId="urn:microsoft.com/office/officeart/2005/8/layout/process1"/>
    <dgm:cxn modelId="{F51D519B-B1AD-4A60-836A-246F0B2AEEF5}" type="presParOf" srcId="{7697968B-DF22-4BC0-90DD-69FACC4D0982}" destId="{A403E2C0-8823-4553-9D59-7CA3B28E751E}" srcOrd="0" destOrd="0" presId="urn:microsoft.com/office/officeart/2005/8/layout/process1"/>
    <dgm:cxn modelId="{FC780840-007E-4FD3-9DF8-58BAD6B0BFF1}" type="presParOf" srcId="{D1719D0F-9290-4A8F-A786-CAD633128257}" destId="{6DC66DF0-2529-483D-9060-8FE1124E135A}" srcOrd="2" destOrd="0" presId="urn:microsoft.com/office/officeart/2005/8/layout/process1"/>
    <dgm:cxn modelId="{DCC7C9EE-0A71-40FC-8860-E20DD9731D3B}" type="presParOf" srcId="{D1719D0F-9290-4A8F-A786-CAD633128257}" destId="{4B530938-3DC5-4B9F-AA2C-30C3F8718834}" srcOrd="3" destOrd="0" presId="urn:microsoft.com/office/officeart/2005/8/layout/process1"/>
    <dgm:cxn modelId="{532F5485-1E4F-4E19-B2AF-AA291A634068}" type="presParOf" srcId="{4B530938-3DC5-4B9F-AA2C-30C3F8718834}" destId="{6F4994AF-0CD2-4C68-A17D-0436B3935224}" srcOrd="0" destOrd="0" presId="urn:microsoft.com/office/officeart/2005/8/layout/process1"/>
    <dgm:cxn modelId="{E90247CC-558F-44FF-BEC4-2D58B9509790}" type="presParOf" srcId="{D1719D0F-9290-4A8F-A786-CAD633128257}" destId="{34924C53-670C-4C26-B316-DF18768F2547}" srcOrd="4" destOrd="0" presId="urn:microsoft.com/office/officeart/2005/8/layout/process1"/>
    <dgm:cxn modelId="{DF67FAB0-86BF-4DB7-8615-60EA588A3EA1}" type="presParOf" srcId="{D1719D0F-9290-4A8F-A786-CAD633128257}" destId="{25E10BA9-D0B7-4F57-A460-81E1A1AC9866}" srcOrd="5" destOrd="0" presId="urn:microsoft.com/office/officeart/2005/8/layout/process1"/>
    <dgm:cxn modelId="{075E7EB0-93B5-4FEB-B278-8990DE7CAF9B}" type="presParOf" srcId="{25E10BA9-D0B7-4F57-A460-81E1A1AC9866}" destId="{F89D46AF-DBD2-4C38-9896-AEA59283F0A9}" srcOrd="0" destOrd="0" presId="urn:microsoft.com/office/officeart/2005/8/layout/process1"/>
    <dgm:cxn modelId="{6D6A73B2-8B83-49A4-94B1-D0F9D30F2826}" type="presParOf" srcId="{D1719D0F-9290-4A8F-A786-CAD633128257}" destId="{015D364D-AEC9-4921-98A2-36C0827B8865}" srcOrd="6" destOrd="0" presId="urn:microsoft.com/office/officeart/2005/8/layout/process1"/>
    <dgm:cxn modelId="{C9FB07DF-C460-4A92-950F-A304E2A2EB68}" type="presParOf" srcId="{D1719D0F-9290-4A8F-A786-CAD633128257}" destId="{9E48CD71-82C4-40D4-96C3-670AE0E1C698}" srcOrd="7" destOrd="0" presId="urn:microsoft.com/office/officeart/2005/8/layout/process1"/>
    <dgm:cxn modelId="{E1012E3D-96B2-4454-8045-D1ACA307183C}" type="presParOf" srcId="{9E48CD71-82C4-40D4-96C3-670AE0E1C698}" destId="{8EBD8778-6D58-4422-8426-8D9B0F898993}" srcOrd="0" destOrd="0" presId="urn:microsoft.com/office/officeart/2005/8/layout/process1"/>
    <dgm:cxn modelId="{624F0DD1-A18C-4402-A4B1-F325739691EC}" type="presParOf" srcId="{D1719D0F-9290-4A8F-A786-CAD633128257}" destId="{D7ECAFAB-E45C-4504-AAE2-9B1E697502DA}" srcOrd="8" destOrd="0" presId="urn:microsoft.com/office/officeart/2005/8/layout/process1"/>
    <dgm:cxn modelId="{7F7F5193-693C-4063-AC7B-05087A1AB0A5}" type="presParOf" srcId="{D1719D0F-9290-4A8F-A786-CAD633128257}" destId="{50C32A98-6ABB-4993-A2E4-AB9B2DB5B081}" srcOrd="9" destOrd="0" presId="urn:microsoft.com/office/officeart/2005/8/layout/process1"/>
    <dgm:cxn modelId="{1FCF5184-2A40-4353-A1DF-DAAB427ACFCF}" type="presParOf" srcId="{50C32A98-6ABB-4993-A2E4-AB9B2DB5B081}" destId="{38C19900-1CD5-4BE0-A611-200BDC94B602}" srcOrd="0" destOrd="0" presId="urn:microsoft.com/office/officeart/2005/8/layout/process1"/>
    <dgm:cxn modelId="{5E6A2B44-B23F-4640-9B9A-A5B50E680FF4}" type="presParOf" srcId="{D1719D0F-9290-4A8F-A786-CAD633128257}" destId="{3B723B19-E214-40A2-AE16-3CF32E6364D6}"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05465-1791-4F1D-BE4D-6B032A16F3A6}">
      <dsp:nvSpPr>
        <dsp:cNvPr id="0" name=""/>
        <dsp:cNvSpPr/>
      </dsp:nvSpPr>
      <dsp:spPr>
        <a:xfrm>
          <a:off x="0" y="1426409"/>
          <a:ext cx="1482108" cy="889265"/>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Planera pilotprojekt</a:t>
          </a:r>
        </a:p>
      </dsp:txBody>
      <dsp:txXfrm>
        <a:off x="26046" y="1452455"/>
        <a:ext cx="1430016" cy="837173"/>
      </dsp:txXfrm>
    </dsp:sp>
    <dsp:sp modelId="{7697968B-DF22-4BC0-90DD-69FACC4D0982}">
      <dsp:nvSpPr>
        <dsp:cNvPr id="0" name=""/>
        <dsp:cNvSpPr/>
      </dsp:nvSpPr>
      <dsp:spPr>
        <a:xfrm>
          <a:off x="1630319" y="1687261"/>
          <a:ext cx="314207" cy="367562"/>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1630319" y="1760773"/>
        <a:ext cx="219945" cy="220538"/>
      </dsp:txXfrm>
    </dsp:sp>
    <dsp:sp modelId="{6DC66DF0-2529-483D-9060-8FE1124E135A}">
      <dsp:nvSpPr>
        <dsp:cNvPr id="0" name=""/>
        <dsp:cNvSpPr/>
      </dsp:nvSpPr>
      <dsp:spPr>
        <a:xfrm>
          <a:off x="2074951" y="1426409"/>
          <a:ext cx="1482108" cy="889265"/>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Genomföra pilotprojekt</a:t>
          </a:r>
        </a:p>
      </dsp:txBody>
      <dsp:txXfrm>
        <a:off x="2100997" y="1452455"/>
        <a:ext cx="1430016" cy="837173"/>
      </dsp:txXfrm>
    </dsp:sp>
    <dsp:sp modelId="{4B530938-3DC5-4B9F-AA2C-30C3F8718834}">
      <dsp:nvSpPr>
        <dsp:cNvPr id="0" name=""/>
        <dsp:cNvSpPr/>
      </dsp:nvSpPr>
      <dsp:spPr>
        <a:xfrm>
          <a:off x="3705271" y="1687261"/>
          <a:ext cx="314207" cy="367562"/>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3705271" y="1760773"/>
        <a:ext cx="219945" cy="220538"/>
      </dsp:txXfrm>
    </dsp:sp>
    <dsp:sp modelId="{34924C53-670C-4C26-B316-DF18768F2547}">
      <dsp:nvSpPr>
        <dsp:cNvPr id="0" name=""/>
        <dsp:cNvSpPr/>
      </dsp:nvSpPr>
      <dsp:spPr>
        <a:xfrm>
          <a:off x="4149903" y="1426409"/>
          <a:ext cx="1482108" cy="889265"/>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Utvärdera pilotprojekt</a:t>
          </a:r>
        </a:p>
      </dsp:txBody>
      <dsp:txXfrm>
        <a:off x="4175949" y="1452455"/>
        <a:ext cx="1430016" cy="837173"/>
      </dsp:txXfrm>
    </dsp:sp>
    <dsp:sp modelId="{25E10BA9-D0B7-4F57-A460-81E1A1AC9866}">
      <dsp:nvSpPr>
        <dsp:cNvPr id="0" name=""/>
        <dsp:cNvSpPr/>
      </dsp:nvSpPr>
      <dsp:spPr>
        <a:xfrm rot="24983">
          <a:off x="5782145" y="1694894"/>
          <a:ext cx="318300" cy="367562"/>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5782146" y="1768059"/>
        <a:ext cx="222810" cy="220538"/>
      </dsp:txXfrm>
    </dsp:sp>
    <dsp:sp modelId="{015D364D-AEC9-4921-98A2-36C0827B8865}">
      <dsp:nvSpPr>
        <dsp:cNvPr id="0" name=""/>
        <dsp:cNvSpPr/>
      </dsp:nvSpPr>
      <dsp:spPr>
        <a:xfrm>
          <a:off x="6232562" y="1441545"/>
          <a:ext cx="1482108" cy="889265"/>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Planera hur driva igenom </a:t>
          </a:r>
          <a:r>
            <a:rPr lang="sv-SE" sz="1500" kern="1200" dirty="0" err="1"/>
            <a:t>uppskalning</a:t>
          </a:r>
          <a:endParaRPr lang="sv-SE" sz="1500" kern="1200" dirty="0"/>
        </a:p>
      </dsp:txBody>
      <dsp:txXfrm>
        <a:off x="6258608" y="1467591"/>
        <a:ext cx="1430016" cy="837173"/>
      </dsp:txXfrm>
    </dsp:sp>
    <dsp:sp modelId="{9E48CD71-82C4-40D4-96C3-670AE0E1C698}">
      <dsp:nvSpPr>
        <dsp:cNvPr id="0" name=""/>
        <dsp:cNvSpPr/>
      </dsp:nvSpPr>
      <dsp:spPr>
        <a:xfrm rot="21574831">
          <a:off x="7860951" y="1694764"/>
          <a:ext cx="310130" cy="367562"/>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7860952" y="1768617"/>
        <a:ext cx="217091" cy="220538"/>
      </dsp:txXfrm>
    </dsp:sp>
    <dsp:sp modelId="{D7ECAFAB-E45C-4504-AAE2-9B1E697502DA}">
      <dsp:nvSpPr>
        <dsp:cNvPr id="0" name=""/>
        <dsp:cNvSpPr/>
      </dsp:nvSpPr>
      <dsp:spPr>
        <a:xfrm>
          <a:off x="8299807" y="1426409"/>
          <a:ext cx="1482108" cy="889265"/>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Driva igenom </a:t>
          </a:r>
          <a:r>
            <a:rPr lang="sv-SE" sz="1500" kern="1200" dirty="0" err="1"/>
            <a:t>uppskalning</a:t>
          </a:r>
          <a:endParaRPr lang="sv-SE" sz="1500" kern="1200" dirty="0"/>
        </a:p>
      </dsp:txBody>
      <dsp:txXfrm>
        <a:off x="8325853" y="1452455"/>
        <a:ext cx="1430016" cy="837173"/>
      </dsp:txXfrm>
    </dsp:sp>
    <dsp:sp modelId="{50C32A98-6ABB-4993-A2E4-AB9B2DB5B081}">
      <dsp:nvSpPr>
        <dsp:cNvPr id="0" name=""/>
        <dsp:cNvSpPr/>
      </dsp:nvSpPr>
      <dsp:spPr>
        <a:xfrm>
          <a:off x="9930126" y="1687261"/>
          <a:ext cx="314207" cy="367562"/>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9930126" y="1760773"/>
        <a:ext cx="219945" cy="220538"/>
      </dsp:txXfrm>
    </dsp:sp>
    <dsp:sp modelId="{3B723B19-E214-40A2-AE16-3CF32E6364D6}">
      <dsp:nvSpPr>
        <dsp:cNvPr id="0" name=""/>
        <dsp:cNvSpPr/>
      </dsp:nvSpPr>
      <dsp:spPr>
        <a:xfrm>
          <a:off x="10374759" y="1426409"/>
          <a:ext cx="1482108" cy="889265"/>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Implementering av lösning i nytt projekt/ny plats</a:t>
          </a:r>
        </a:p>
      </dsp:txBody>
      <dsp:txXfrm>
        <a:off x="10400805" y="1452455"/>
        <a:ext cx="1430016" cy="837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05465-1791-4F1D-BE4D-6B032A16F3A6}">
      <dsp:nvSpPr>
        <dsp:cNvPr id="0" name=""/>
        <dsp:cNvSpPr/>
      </dsp:nvSpPr>
      <dsp:spPr>
        <a:xfrm>
          <a:off x="0" y="1493445"/>
          <a:ext cx="1466849" cy="880110"/>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Planera pilotprojekt</a:t>
          </a:r>
        </a:p>
      </dsp:txBody>
      <dsp:txXfrm>
        <a:off x="25778" y="1519223"/>
        <a:ext cx="1415293" cy="828554"/>
      </dsp:txXfrm>
    </dsp:sp>
    <dsp:sp modelId="{7697968B-DF22-4BC0-90DD-69FACC4D0982}">
      <dsp:nvSpPr>
        <dsp:cNvPr id="0" name=""/>
        <dsp:cNvSpPr/>
      </dsp:nvSpPr>
      <dsp:spPr>
        <a:xfrm>
          <a:off x="1613534" y="1751611"/>
          <a:ext cx="310972" cy="363778"/>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1613534" y="1824367"/>
        <a:ext cx="217680" cy="218266"/>
      </dsp:txXfrm>
    </dsp:sp>
    <dsp:sp modelId="{6DC66DF0-2529-483D-9060-8FE1124E135A}">
      <dsp:nvSpPr>
        <dsp:cNvPr id="0" name=""/>
        <dsp:cNvSpPr/>
      </dsp:nvSpPr>
      <dsp:spPr>
        <a:xfrm>
          <a:off x="2053589" y="1493445"/>
          <a:ext cx="1466849" cy="880110"/>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Genomföra pilotprojekt</a:t>
          </a:r>
        </a:p>
      </dsp:txBody>
      <dsp:txXfrm>
        <a:off x="2079367" y="1519223"/>
        <a:ext cx="1415293" cy="828554"/>
      </dsp:txXfrm>
    </dsp:sp>
    <dsp:sp modelId="{4B530938-3DC5-4B9F-AA2C-30C3F8718834}">
      <dsp:nvSpPr>
        <dsp:cNvPr id="0" name=""/>
        <dsp:cNvSpPr/>
      </dsp:nvSpPr>
      <dsp:spPr>
        <a:xfrm>
          <a:off x="3667124" y="1751611"/>
          <a:ext cx="310972" cy="363778"/>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3667124" y="1824367"/>
        <a:ext cx="217680" cy="218266"/>
      </dsp:txXfrm>
    </dsp:sp>
    <dsp:sp modelId="{34924C53-670C-4C26-B316-DF18768F2547}">
      <dsp:nvSpPr>
        <dsp:cNvPr id="0" name=""/>
        <dsp:cNvSpPr/>
      </dsp:nvSpPr>
      <dsp:spPr>
        <a:xfrm>
          <a:off x="4107179" y="1493445"/>
          <a:ext cx="1466849" cy="880110"/>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Utvärdera pilotprojekt</a:t>
          </a:r>
        </a:p>
      </dsp:txBody>
      <dsp:txXfrm>
        <a:off x="4132957" y="1519223"/>
        <a:ext cx="1415293" cy="828554"/>
      </dsp:txXfrm>
    </dsp:sp>
    <dsp:sp modelId="{25E10BA9-D0B7-4F57-A460-81E1A1AC9866}">
      <dsp:nvSpPr>
        <dsp:cNvPr id="0" name=""/>
        <dsp:cNvSpPr/>
      </dsp:nvSpPr>
      <dsp:spPr>
        <a:xfrm rot="24983">
          <a:off x="5722617" y="1759166"/>
          <a:ext cx="315023" cy="363778"/>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5722618" y="1831579"/>
        <a:ext cx="220516" cy="218266"/>
      </dsp:txXfrm>
    </dsp:sp>
    <dsp:sp modelId="{015D364D-AEC9-4921-98A2-36C0827B8865}">
      <dsp:nvSpPr>
        <dsp:cNvPr id="0" name=""/>
        <dsp:cNvSpPr/>
      </dsp:nvSpPr>
      <dsp:spPr>
        <a:xfrm>
          <a:off x="6168397" y="1508425"/>
          <a:ext cx="1466849" cy="880110"/>
        </a:xfrm>
        <a:prstGeom prst="roundRect">
          <a:avLst>
            <a:gd name="adj" fmla="val 10000"/>
          </a:avLst>
        </a:prstGeom>
        <a:solidFill>
          <a:srgbClr val="E1BC4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Planera hur driva igenom uppskalning</a:t>
          </a:r>
        </a:p>
      </dsp:txBody>
      <dsp:txXfrm>
        <a:off x="6194175" y="1534203"/>
        <a:ext cx="1415293" cy="828554"/>
      </dsp:txXfrm>
    </dsp:sp>
    <dsp:sp modelId="{9E48CD71-82C4-40D4-96C3-670AE0E1C698}">
      <dsp:nvSpPr>
        <dsp:cNvPr id="0" name=""/>
        <dsp:cNvSpPr/>
      </dsp:nvSpPr>
      <dsp:spPr>
        <a:xfrm rot="21574831">
          <a:off x="7780021" y="1759037"/>
          <a:ext cx="306937" cy="363778"/>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7780022" y="1832130"/>
        <a:ext cx="214856" cy="218266"/>
      </dsp:txXfrm>
    </dsp:sp>
    <dsp:sp modelId="{D7ECAFAB-E45C-4504-AAE2-9B1E697502DA}">
      <dsp:nvSpPr>
        <dsp:cNvPr id="0" name=""/>
        <dsp:cNvSpPr/>
      </dsp:nvSpPr>
      <dsp:spPr>
        <a:xfrm>
          <a:off x="8214360" y="1493445"/>
          <a:ext cx="1466849" cy="880110"/>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Driva igenom uppskalning</a:t>
          </a:r>
        </a:p>
      </dsp:txBody>
      <dsp:txXfrm>
        <a:off x="8240138" y="1519223"/>
        <a:ext cx="1415293" cy="828554"/>
      </dsp:txXfrm>
    </dsp:sp>
    <dsp:sp modelId="{50C32A98-6ABB-4993-A2E4-AB9B2DB5B081}">
      <dsp:nvSpPr>
        <dsp:cNvPr id="0" name=""/>
        <dsp:cNvSpPr/>
      </dsp:nvSpPr>
      <dsp:spPr>
        <a:xfrm>
          <a:off x="9827894" y="1751611"/>
          <a:ext cx="310972" cy="363778"/>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9827894" y="1824367"/>
        <a:ext cx="217680" cy="218266"/>
      </dsp:txXfrm>
    </dsp:sp>
    <dsp:sp modelId="{3B723B19-E214-40A2-AE16-3CF32E6364D6}">
      <dsp:nvSpPr>
        <dsp:cNvPr id="0" name=""/>
        <dsp:cNvSpPr/>
      </dsp:nvSpPr>
      <dsp:spPr>
        <a:xfrm>
          <a:off x="10267949" y="1493445"/>
          <a:ext cx="1466849" cy="880110"/>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Implementering av lösning i nytt projekt/ny plats</a:t>
          </a:r>
        </a:p>
      </dsp:txBody>
      <dsp:txXfrm>
        <a:off x="10293727" y="1519223"/>
        <a:ext cx="1415293" cy="828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05465-1791-4F1D-BE4D-6B032A16F3A6}">
      <dsp:nvSpPr>
        <dsp:cNvPr id="0" name=""/>
        <dsp:cNvSpPr/>
      </dsp:nvSpPr>
      <dsp:spPr>
        <a:xfrm>
          <a:off x="0" y="1510427"/>
          <a:ext cx="1500957" cy="900574"/>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Planera pilotprojekt</a:t>
          </a:r>
        </a:p>
      </dsp:txBody>
      <dsp:txXfrm>
        <a:off x="26377" y="1536804"/>
        <a:ext cx="1448203" cy="847820"/>
      </dsp:txXfrm>
    </dsp:sp>
    <dsp:sp modelId="{7697968B-DF22-4BC0-90DD-69FACC4D0982}">
      <dsp:nvSpPr>
        <dsp:cNvPr id="0" name=""/>
        <dsp:cNvSpPr/>
      </dsp:nvSpPr>
      <dsp:spPr>
        <a:xfrm>
          <a:off x="1651052" y="1774596"/>
          <a:ext cx="318202" cy="372237"/>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1651052" y="1849043"/>
        <a:ext cx="222741" cy="223343"/>
      </dsp:txXfrm>
    </dsp:sp>
    <dsp:sp modelId="{6DC66DF0-2529-483D-9060-8FE1124E135A}">
      <dsp:nvSpPr>
        <dsp:cNvPr id="0" name=""/>
        <dsp:cNvSpPr/>
      </dsp:nvSpPr>
      <dsp:spPr>
        <a:xfrm>
          <a:off x="2101339" y="1510427"/>
          <a:ext cx="1500957" cy="900574"/>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Genomföra pilotprojekt</a:t>
          </a:r>
        </a:p>
      </dsp:txBody>
      <dsp:txXfrm>
        <a:off x="2127716" y="1536804"/>
        <a:ext cx="1448203" cy="847820"/>
      </dsp:txXfrm>
    </dsp:sp>
    <dsp:sp modelId="{4B530938-3DC5-4B9F-AA2C-30C3F8718834}">
      <dsp:nvSpPr>
        <dsp:cNvPr id="0" name=""/>
        <dsp:cNvSpPr/>
      </dsp:nvSpPr>
      <dsp:spPr>
        <a:xfrm>
          <a:off x="3752392" y="1774596"/>
          <a:ext cx="318202" cy="372237"/>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3752392" y="1849043"/>
        <a:ext cx="222741" cy="223343"/>
      </dsp:txXfrm>
    </dsp:sp>
    <dsp:sp modelId="{34924C53-670C-4C26-B316-DF18768F2547}">
      <dsp:nvSpPr>
        <dsp:cNvPr id="0" name=""/>
        <dsp:cNvSpPr/>
      </dsp:nvSpPr>
      <dsp:spPr>
        <a:xfrm>
          <a:off x="4202679" y="1510427"/>
          <a:ext cx="1500957" cy="900574"/>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Utvärdera pilotprojekt</a:t>
          </a:r>
        </a:p>
      </dsp:txBody>
      <dsp:txXfrm>
        <a:off x="4229056" y="1536804"/>
        <a:ext cx="1448203" cy="847820"/>
      </dsp:txXfrm>
    </dsp:sp>
    <dsp:sp modelId="{25E10BA9-D0B7-4F57-A460-81E1A1AC9866}">
      <dsp:nvSpPr>
        <dsp:cNvPr id="0" name=""/>
        <dsp:cNvSpPr/>
      </dsp:nvSpPr>
      <dsp:spPr>
        <a:xfrm rot="24983">
          <a:off x="5855679" y="1782326"/>
          <a:ext cx="322348" cy="372237"/>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5855680" y="1856422"/>
        <a:ext cx="225644" cy="223343"/>
      </dsp:txXfrm>
    </dsp:sp>
    <dsp:sp modelId="{015D364D-AEC9-4921-98A2-36C0827B8865}">
      <dsp:nvSpPr>
        <dsp:cNvPr id="0" name=""/>
        <dsp:cNvSpPr/>
      </dsp:nvSpPr>
      <dsp:spPr>
        <a:xfrm>
          <a:off x="6311824" y="1525755"/>
          <a:ext cx="1500957" cy="900574"/>
        </a:xfrm>
        <a:prstGeom prst="roundRect">
          <a:avLst>
            <a:gd name="adj" fmla="val 10000"/>
          </a:avLst>
        </a:prstGeom>
        <a:solidFill>
          <a:srgbClr val="E1BC4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Planera hur driva igenom </a:t>
          </a:r>
          <a:r>
            <a:rPr lang="sv-SE" sz="1500" kern="1200" dirty="0" err="1"/>
            <a:t>uppskalning</a:t>
          </a:r>
          <a:endParaRPr lang="sv-SE" sz="1500" kern="1200" dirty="0"/>
        </a:p>
      </dsp:txBody>
      <dsp:txXfrm>
        <a:off x="6338201" y="1552132"/>
        <a:ext cx="1448203" cy="847820"/>
      </dsp:txXfrm>
    </dsp:sp>
    <dsp:sp modelId="{9E48CD71-82C4-40D4-96C3-670AE0E1C698}">
      <dsp:nvSpPr>
        <dsp:cNvPr id="0" name=""/>
        <dsp:cNvSpPr/>
      </dsp:nvSpPr>
      <dsp:spPr>
        <a:xfrm rot="21574831">
          <a:off x="7960922" y="1782195"/>
          <a:ext cx="314074" cy="372237"/>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7960923" y="1856987"/>
        <a:ext cx="219852" cy="223343"/>
      </dsp:txXfrm>
    </dsp:sp>
    <dsp:sp modelId="{D7ECAFAB-E45C-4504-AAE2-9B1E697502DA}">
      <dsp:nvSpPr>
        <dsp:cNvPr id="0" name=""/>
        <dsp:cNvSpPr/>
      </dsp:nvSpPr>
      <dsp:spPr>
        <a:xfrm>
          <a:off x="8405359" y="1510427"/>
          <a:ext cx="1500957" cy="900574"/>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Driva igenom </a:t>
          </a:r>
          <a:r>
            <a:rPr lang="sv-SE" sz="1500" kern="1200" dirty="0" err="1"/>
            <a:t>uppskalning</a:t>
          </a:r>
          <a:endParaRPr lang="sv-SE" sz="1500" kern="1200" dirty="0"/>
        </a:p>
      </dsp:txBody>
      <dsp:txXfrm>
        <a:off x="8431736" y="1536804"/>
        <a:ext cx="1448203" cy="847820"/>
      </dsp:txXfrm>
    </dsp:sp>
    <dsp:sp modelId="{50C32A98-6ABB-4993-A2E4-AB9B2DB5B081}">
      <dsp:nvSpPr>
        <dsp:cNvPr id="0" name=""/>
        <dsp:cNvSpPr/>
      </dsp:nvSpPr>
      <dsp:spPr>
        <a:xfrm>
          <a:off x="10056412" y="1774596"/>
          <a:ext cx="318202" cy="372237"/>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10056412" y="1849043"/>
        <a:ext cx="222741" cy="223343"/>
      </dsp:txXfrm>
    </dsp:sp>
    <dsp:sp modelId="{3B723B19-E214-40A2-AE16-3CF32E6364D6}">
      <dsp:nvSpPr>
        <dsp:cNvPr id="0" name=""/>
        <dsp:cNvSpPr/>
      </dsp:nvSpPr>
      <dsp:spPr>
        <a:xfrm>
          <a:off x="10506699" y="1510427"/>
          <a:ext cx="1500957" cy="900574"/>
        </a:xfrm>
        <a:prstGeom prst="roundRect">
          <a:avLst>
            <a:gd name="adj" fmla="val 10000"/>
          </a:avLst>
        </a:prstGeom>
        <a:solidFill>
          <a:srgbClr val="289B3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Implementering av lösning i nytt projekt/ny plats</a:t>
          </a:r>
        </a:p>
      </dsp:txBody>
      <dsp:txXfrm>
        <a:off x="10533076" y="1536804"/>
        <a:ext cx="1448203" cy="8478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48421-88AA-40DF-A266-B6486F31B45F}" type="datetimeFigureOut">
              <a:rPr lang="sv-SE" smtClean="0"/>
              <a:t>2023-04-05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27705-2196-417A-A13D-48C8CEB92D2A}" type="slidenum">
              <a:rPr lang="sv-SE" smtClean="0"/>
              <a:t>‹#›</a:t>
            </a:fld>
            <a:endParaRPr lang="sv-SE"/>
          </a:p>
        </p:txBody>
      </p:sp>
    </p:spTree>
    <p:extLst>
      <p:ext uri="{BB962C8B-B14F-4D97-AF65-F5344CB8AC3E}">
        <p14:creationId xmlns:p14="http://schemas.microsoft.com/office/powerpoint/2010/main" val="82832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projektet </a:t>
            </a:r>
            <a:r>
              <a:rPr lang="sv-SE" b="1" dirty="0"/>
              <a:t>Hållbarhet blir standard </a:t>
            </a:r>
            <a:r>
              <a:rPr lang="sv-SE" dirty="0"/>
              <a:t>har vi utvecklat en vägledning för uppskalning som beskriver utmaningarna med uppskalning och hur man kan arbeta för att ändå lyckas.</a:t>
            </a:r>
          </a:p>
        </p:txBody>
      </p:sp>
      <p:sp>
        <p:nvSpPr>
          <p:cNvPr id="4" name="Platshållare för bildnummer 3"/>
          <p:cNvSpPr>
            <a:spLocks noGrp="1"/>
          </p:cNvSpPr>
          <p:nvPr>
            <p:ph type="sldNum" sz="quarter" idx="5"/>
          </p:nvPr>
        </p:nvSpPr>
        <p:spPr/>
        <p:txBody>
          <a:bodyPr/>
          <a:lstStyle/>
          <a:p>
            <a:fld id="{56F27705-2196-417A-A13D-48C8CEB92D2A}" type="slidenum">
              <a:rPr lang="sv-SE" smtClean="0"/>
              <a:t>2</a:t>
            </a:fld>
            <a:endParaRPr lang="sv-SE"/>
          </a:p>
        </p:txBody>
      </p:sp>
    </p:spTree>
    <p:extLst>
      <p:ext uri="{BB962C8B-B14F-4D97-AF65-F5344CB8AC3E}">
        <p14:creationId xmlns:p14="http://schemas.microsoft.com/office/powerpoint/2010/main" val="170389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dirty="0"/>
              <a:t>Vad är det för lösning? (för- och nackdelar)</a:t>
            </a:r>
          </a:p>
          <a:p>
            <a:r>
              <a:rPr lang="sv-SE" sz="1050" dirty="0"/>
              <a:t>Vad innebär </a:t>
            </a:r>
            <a:r>
              <a:rPr lang="sv-SE" sz="1050" dirty="0" err="1"/>
              <a:t>uppskalning</a:t>
            </a:r>
            <a:r>
              <a:rPr lang="sv-SE" sz="1050" dirty="0"/>
              <a:t>? (identifiera) </a:t>
            </a:r>
            <a:r>
              <a:rPr lang="sv-SE" sz="1050" b="1" dirty="0"/>
              <a:t>exempel</a:t>
            </a:r>
          </a:p>
          <a:p>
            <a:r>
              <a:rPr lang="sv-SE" sz="1050" dirty="0"/>
              <a:t>Finns rätt förutsättningar? (hinder)</a:t>
            </a:r>
          </a:p>
          <a:p>
            <a:r>
              <a:rPr lang="sv-SE" sz="1050" dirty="0"/>
              <a:t>Planering av </a:t>
            </a:r>
            <a:r>
              <a:rPr lang="sv-SE" sz="1050" dirty="0" err="1"/>
              <a:t>uppskalning</a:t>
            </a:r>
            <a:r>
              <a:rPr lang="sv-SE" sz="1050" dirty="0"/>
              <a:t>? (tillgång till beslutsfattare, (politiker eller chefer med rätt mandat), få resurser avsätta…)</a:t>
            </a:r>
          </a:p>
        </p:txBody>
      </p:sp>
      <p:sp>
        <p:nvSpPr>
          <p:cNvPr id="4" name="Platshållare för bildnummer 3"/>
          <p:cNvSpPr>
            <a:spLocks noGrp="1"/>
          </p:cNvSpPr>
          <p:nvPr>
            <p:ph type="sldNum" sz="quarter" idx="5"/>
          </p:nvPr>
        </p:nvSpPr>
        <p:spPr/>
        <p:txBody>
          <a:bodyPr/>
          <a:lstStyle/>
          <a:p>
            <a:fld id="{56F27705-2196-417A-A13D-48C8CEB92D2A}" type="slidenum">
              <a:rPr lang="sv-SE" smtClean="0"/>
              <a:t>11</a:t>
            </a:fld>
            <a:endParaRPr lang="sv-SE"/>
          </a:p>
        </p:txBody>
      </p:sp>
    </p:spTree>
    <p:extLst>
      <p:ext uri="{BB962C8B-B14F-4D97-AF65-F5344CB8AC3E}">
        <p14:creationId xmlns:p14="http://schemas.microsoft.com/office/powerpoint/2010/main" val="179100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dirty="0"/>
              <a:t>Vad är det för lösning? (för- och nackdelar)</a:t>
            </a:r>
          </a:p>
          <a:p>
            <a:r>
              <a:rPr lang="sv-SE" sz="1050" dirty="0"/>
              <a:t>Vad innebär </a:t>
            </a:r>
            <a:r>
              <a:rPr lang="sv-SE" sz="1050" dirty="0" err="1"/>
              <a:t>uppskalning</a:t>
            </a:r>
            <a:r>
              <a:rPr lang="sv-SE" sz="1050" dirty="0"/>
              <a:t>? (identifiera) </a:t>
            </a:r>
            <a:r>
              <a:rPr lang="sv-SE" sz="1050" b="1" dirty="0"/>
              <a:t>exempel</a:t>
            </a:r>
          </a:p>
          <a:p>
            <a:r>
              <a:rPr lang="sv-SE" sz="1050" dirty="0"/>
              <a:t>Finns rätt förutsättningar? (hinder)</a:t>
            </a:r>
          </a:p>
          <a:p>
            <a:r>
              <a:rPr lang="sv-SE" sz="1050" dirty="0"/>
              <a:t>Planering av </a:t>
            </a:r>
            <a:r>
              <a:rPr lang="sv-SE" sz="1050" dirty="0" err="1"/>
              <a:t>uppskalning</a:t>
            </a:r>
            <a:r>
              <a:rPr lang="sv-SE" sz="1050" dirty="0"/>
              <a:t>? (tillgång till beslutsfattare, (politiker eller chefer med rätt mandat), få resurser avsätta…)</a:t>
            </a:r>
          </a:p>
        </p:txBody>
      </p:sp>
      <p:sp>
        <p:nvSpPr>
          <p:cNvPr id="4" name="Platshållare för bildnummer 3"/>
          <p:cNvSpPr>
            <a:spLocks noGrp="1"/>
          </p:cNvSpPr>
          <p:nvPr>
            <p:ph type="sldNum" sz="quarter" idx="5"/>
          </p:nvPr>
        </p:nvSpPr>
        <p:spPr/>
        <p:txBody>
          <a:bodyPr/>
          <a:lstStyle/>
          <a:p>
            <a:fld id="{56F27705-2196-417A-A13D-48C8CEB92D2A}" type="slidenum">
              <a:rPr lang="sv-SE" smtClean="0"/>
              <a:t>12</a:t>
            </a:fld>
            <a:endParaRPr lang="sv-SE"/>
          </a:p>
        </p:txBody>
      </p:sp>
    </p:spTree>
    <p:extLst>
      <p:ext uri="{BB962C8B-B14F-4D97-AF65-F5344CB8AC3E}">
        <p14:creationId xmlns:p14="http://schemas.microsoft.com/office/powerpoint/2010/main" val="360112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sammanfattningsvis kan vi säga att vi vill trycka på </a:t>
            </a:r>
            <a:r>
              <a:rPr lang="sv-SE" b="1" dirty="0"/>
              <a:t>hela processen</a:t>
            </a:r>
            <a:r>
              <a:rPr lang="sv-SE" b="0" dirty="0"/>
              <a:t>. F</a:t>
            </a:r>
            <a:r>
              <a:rPr lang="sv-SE" dirty="0"/>
              <a:t>ör att lyckas med planeringen av uppskalning man behöver ta höjd redan i planeringen av ett pilotprojekt för vad som behöver utvärderas, till exempel.</a:t>
            </a:r>
          </a:p>
          <a:p>
            <a:endParaRPr lang="sv-SE" dirty="0"/>
          </a:p>
          <a:p>
            <a:r>
              <a:rPr lang="sv-SE" dirty="0"/>
              <a:t>Samtidigt är det inte så här linjärt, det är en förenkling för att visa på behovet av rätt organisatoriska förutsättningar för att lyckas med </a:t>
            </a:r>
            <a:r>
              <a:rPr lang="sv-SE" dirty="0" err="1"/>
              <a:t>uppskalning</a:t>
            </a:r>
            <a:r>
              <a:rPr lang="sv-SE" dirty="0"/>
              <a:t>.  Vägledningen är ur tjänstepersonens perspektiv, att som enskild person få tillgång till personer med mandat att ta beslut, säkerställa tillräckliga resurser för en implementering osv… ser vi det från ett organisatorisk perspektiv kan vi säga att Kommunala verksamheter behöver avsätta mer resurser till att arbeta med planering och driva igenom </a:t>
            </a:r>
            <a:r>
              <a:rPr lang="sv-SE" dirty="0" err="1"/>
              <a:t>uppskalning</a:t>
            </a:r>
            <a:r>
              <a:rPr lang="sv-SE" dirty="0"/>
              <a:t>, skapa utrymme för personer att jobba med </a:t>
            </a:r>
            <a:r>
              <a:rPr lang="sv-SE" dirty="0" err="1"/>
              <a:t>uppskalning</a:t>
            </a:r>
            <a:r>
              <a:rPr lang="sv-SE" dirty="0"/>
              <a:t>. </a:t>
            </a:r>
          </a:p>
          <a:p>
            <a:endParaRPr lang="sv-SE" dirty="0"/>
          </a:p>
          <a:p>
            <a:r>
              <a:rPr lang="sv-SE" dirty="0"/>
              <a:t>Så: Både organisationen som helhet (i ett ovanifrånperspektiv) och den enskilda tjänstepersonen (i ett underifrånperspektiv) har möjlighet att skapa bättre förutsättningar för uppskalning, och vi ser att vägledningen med stödverketyget är en hjälp att skapa den institutionella kapacitet som behövs. </a:t>
            </a:r>
          </a:p>
        </p:txBody>
      </p:sp>
      <p:sp>
        <p:nvSpPr>
          <p:cNvPr id="4" name="Platshållare för bildnummer 3"/>
          <p:cNvSpPr>
            <a:spLocks noGrp="1"/>
          </p:cNvSpPr>
          <p:nvPr>
            <p:ph type="sldNum" sz="quarter" idx="5"/>
          </p:nvPr>
        </p:nvSpPr>
        <p:spPr/>
        <p:txBody>
          <a:bodyPr/>
          <a:lstStyle/>
          <a:p>
            <a:fld id="{56F27705-2196-417A-A13D-48C8CEB92D2A}" type="slidenum">
              <a:rPr lang="sv-SE" smtClean="0"/>
              <a:t>13</a:t>
            </a:fld>
            <a:endParaRPr lang="sv-SE"/>
          </a:p>
        </p:txBody>
      </p:sp>
    </p:spTree>
    <p:extLst>
      <p:ext uri="{BB962C8B-B14F-4D97-AF65-F5344CB8AC3E}">
        <p14:creationId xmlns:p14="http://schemas.microsoft.com/office/powerpoint/2010/main" val="196694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Jobbar</a:t>
            </a:r>
            <a:r>
              <a:rPr lang="sv-SE" baseline="0" dirty="0"/>
              <a:t> ni i er organisation med pilotprojekt? </a:t>
            </a:r>
          </a:p>
          <a:p>
            <a:r>
              <a:rPr lang="sv-SE" dirty="0"/>
              <a:t>Har en del lösningar realiseras i större skala, medan</a:t>
            </a:r>
            <a:r>
              <a:rPr lang="sv-SE" baseline="0" dirty="0"/>
              <a:t> </a:t>
            </a:r>
            <a:r>
              <a:rPr lang="sv-SE" dirty="0"/>
              <a:t>andra inte används</a:t>
            </a:r>
            <a:r>
              <a:rPr lang="sv-SE" baseline="0" dirty="0"/>
              <a:t> </a:t>
            </a:r>
            <a:r>
              <a:rPr lang="sv-SE" dirty="0"/>
              <a:t>efter pilotprojektets slut – trots goda resultat? </a:t>
            </a:r>
          </a:p>
          <a:p>
            <a:r>
              <a:rPr lang="sv-SE" dirty="0"/>
              <a:t>Den här vägledningen och stödverktyget är till för att piloterna ska flyga vidare och</a:t>
            </a:r>
            <a:r>
              <a:rPr lang="sv-SE" baseline="0" dirty="0"/>
              <a:t> påskynda uppskalningen av innovativa hållbara lösningar som utvecklats i pilotprojekt vilket leder till resurseffektivitet och att positiva synergieffekter tas tillvara.</a:t>
            </a:r>
            <a:endParaRPr lang="sv-SE" dirty="0"/>
          </a:p>
        </p:txBody>
      </p:sp>
      <p:sp>
        <p:nvSpPr>
          <p:cNvPr id="4" name="Platshållare för bildnummer 3"/>
          <p:cNvSpPr>
            <a:spLocks noGrp="1"/>
          </p:cNvSpPr>
          <p:nvPr>
            <p:ph type="sldNum" sz="quarter" idx="5"/>
          </p:nvPr>
        </p:nvSpPr>
        <p:spPr/>
        <p:txBody>
          <a:bodyPr/>
          <a:lstStyle/>
          <a:p>
            <a:fld id="{56F27705-2196-417A-A13D-48C8CEB92D2A}" type="slidenum">
              <a:rPr lang="sv-SE" smtClean="0"/>
              <a:t>3</a:t>
            </a:fld>
            <a:endParaRPr lang="sv-SE"/>
          </a:p>
        </p:txBody>
      </p:sp>
    </p:spTree>
    <p:extLst>
      <p:ext uri="{BB962C8B-B14F-4D97-AF65-F5344CB8AC3E}">
        <p14:creationId xmlns:p14="http://schemas.microsoft.com/office/powerpoint/2010/main" val="351149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Utmaningen ligger i att pilotprojekt ofta har en annan logik.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Extern finansiering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Bygger på partnerskap, inte avtalsrelation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En inställning om att göra saker på nya sätt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vanliga verksamheten är mer byråkratisk och bygger på att som myndighet göra saker på samma sätt, vara förutsägbar… naturligt konservativ.</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Ambitionen är att översätta från experimentell logik till byråkratisk logik. </a:t>
            </a:r>
          </a:p>
          <a:p>
            <a:endParaRPr lang="sv-SE" dirty="0"/>
          </a:p>
        </p:txBody>
      </p:sp>
      <p:sp>
        <p:nvSpPr>
          <p:cNvPr id="4" name="Platshållare för bildnummer 3"/>
          <p:cNvSpPr>
            <a:spLocks noGrp="1"/>
          </p:cNvSpPr>
          <p:nvPr>
            <p:ph type="sldNum" sz="quarter" idx="5"/>
          </p:nvPr>
        </p:nvSpPr>
        <p:spPr/>
        <p:txBody>
          <a:bodyPr/>
          <a:lstStyle/>
          <a:p>
            <a:fld id="{56F27705-2196-417A-A13D-48C8CEB92D2A}" type="slidenum">
              <a:rPr lang="sv-SE" smtClean="0"/>
              <a:t>4</a:t>
            </a:fld>
            <a:endParaRPr lang="sv-SE"/>
          </a:p>
        </p:txBody>
      </p:sp>
    </p:spTree>
    <p:extLst>
      <p:ext uri="{BB962C8B-B14F-4D97-AF65-F5344CB8AC3E}">
        <p14:creationId xmlns:p14="http://schemas.microsoft.com/office/powerpoint/2010/main" val="181601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Vägledningen utgår från den här uppskalningsprocessen som vi ritat upp inom projektet. Det är en grov förenkling som ändå gör det möjligt att prata om vad som är viktigt för att lyckas med uppskalning.</a:t>
            </a:r>
          </a:p>
          <a:p>
            <a:endParaRPr lang="sv-SE" dirty="0"/>
          </a:p>
          <a:p>
            <a:r>
              <a:rPr lang="sv-SE" dirty="0"/>
              <a:t>Börjar med planering av pilotprojekt [beskriv de olika stegen] </a:t>
            </a:r>
          </a:p>
          <a:p>
            <a:endParaRPr lang="sv-SE" dirty="0"/>
          </a:p>
          <a:p>
            <a:r>
              <a:rPr lang="sv-SE" dirty="0"/>
              <a:t>”</a:t>
            </a:r>
            <a:r>
              <a:rPr lang="sv-SE" i="1" dirty="0"/>
              <a:t>driva igenom…”= </a:t>
            </a:r>
            <a:r>
              <a:rPr lang="sv-SE" dirty="0"/>
              <a:t>skriva nya rutiner, formulera krav vid upphandlingar, utbilda kollegor…eller annat (</a:t>
            </a:r>
            <a:r>
              <a:rPr lang="sv-SE" dirty="0" err="1"/>
              <a:t>hinderrivning</a:t>
            </a:r>
            <a:r>
              <a:rPr lang="sv-SE" dirty="0"/>
              <a:t> som ny lagstiftning) … </a:t>
            </a:r>
          </a:p>
          <a:p>
            <a:endParaRPr lang="sv-SE" dirty="0"/>
          </a:p>
          <a:p>
            <a:r>
              <a:rPr lang="sv-SE" dirty="0"/>
              <a:t>…och sen slutar med implementering</a:t>
            </a:r>
          </a:p>
        </p:txBody>
      </p:sp>
      <p:sp>
        <p:nvSpPr>
          <p:cNvPr id="4" name="Platshållare för bildnummer 3"/>
          <p:cNvSpPr>
            <a:spLocks noGrp="1"/>
          </p:cNvSpPr>
          <p:nvPr>
            <p:ph type="sldNum" sz="quarter" idx="5"/>
          </p:nvPr>
        </p:nvSpPr>
        <p:spPr/>
        <p:txBody>
          <a:bodyPr/>
          <a:lstStyle/>
          <a:p>
            <a:fld id="{56F27705-2196-417A-A13D-48C8CEB92D2A}" type="slidenum">
              <a:rPr lang="sv-SE" smtClean="0"/>
              <a:t>5</a:t>
            </a:fld>
            <a:endParaRPr lang="sv-SE"/>
          </a:p>
        </p:txBody>
      </p:sp>
    </p:spTree>
    <p:extLst>
      <p:ext uri="{BB962C8B-B14F-4D97-AF65-F5344CB8AC3E}">
        <p14:creationId xmlns:p14="http://schemas.microsoft.com/office/powerpoint/2010/main" val="277981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Planeringen för att driva igenom uppskalning är här en känslig punkt eftersom det är där översättningen mellan de olika logikerna sker. </a:t>
            </a:r>
          </a:p>
          <a:p>
            <a:r>
              <a:rPr lang="sv-SE" dirty="0"/>
              <a:t>Det är här man som enskild tjänsteperson har möjlighet att lyfta behoven av avsatta resurser för att driva igenom en uppskalning. </a:t>
            </a:r>
          </a:p>
          <a:p>
            <a:endParaRPr lang="sv-SE" dirty="0"/>
          </a:p>
          <a:p>
            <a:r>
              <a:rPr lang="sv-SE" dirty="0"/>
              <a:t>Därför har vi utvecklat ett stödverktyg för just denna del av processen.</a:t>
            </a:r>
          </a:p>
        </p:txBody>
      </p:sp>
      <p:sp>
        <p:nvSpPr>
          <p:cNvPr id="4" name="Platshållare för bildnummer 3"/>
          <p:cNvSpPr>
            <a:spLocks noGrp="1"/>
          </p:cNvSpPr>
          <p:nvPr>
            <p:ph type="sldNum" sz="quarter" idx="5"/>
          </p:nvPr>
        </p:nvSpPr>
        <p:spPr/>
        <p:txBody>
          <a:bodyPr/>
          <a:lstStyle/>
          <a:p>
            <a:fld id="{56F27705-2196-417A-A13D-48C8CEB92D2A}" type="slidenum">
              <a:rPr lang="sv-SE" smtClean="0"/>
              <a:t>6</a:t>
            </a:fld>
            <a:endParaRPr lang="sv-SE"/>
          </a:p>
        </p:txBody>
      </p:sp>
    </p:spTree>
    <p:extLst>
      <p:ext uri="{BB962C8B-B14F-4D97-AF65-F5344CB8AC3E}">
        <p14:creationId xmlns:p14="http://schemas.microsoft.com/office/powerpoint/2010/main" val="408397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Verktyg för kommunikation och institutionell kapacitet, förmågan till förändring.</a:t>
            </a:r>
          </a:p>
          <a:p>
            <a:endParaRPr lang="sv-SE" dirty="0"/>
          </a:p>
          <a:p>
            <a:r>
              <a:rPr lang="sv-SE" dirty="0"/>
              <a:t>Bygger på en Excel-fil med frågor man kan ställa sig efter genomfört pilotprojekt. Svaren på frågorna blir en åtgärdsplan för hur en </a:t>
            </a:r>
            <a:r>
              <a:rPr lang="sv-SE" dirty="0" err="1"/>
              <a:t>uppskalning</a:t>
            </a:r>
            <a:r>
              <a:rPr lang="sv-SE" dirty="0"/>
              <a:t> ska realiseras. </a:t>
            </a:r>
          </a:p>
          <a:p>
            <a:endParaRPr lang="sv-SE" dirty="0"/>
          </a:p>
          <a:p>
            <a:r>
              <a:rPr lang="sv-SE" dirty="0"/>
              <a:t>Man behöver ställa sig rätt typ av frågor som synliggör vilka förutsättningar som behövs, vad man behöver arbeta med för att lyckas med uppskalningen.</a:t>
            </a:r>
          </a:p>
        </p:txBody>
      </p:sp>
      <p:sp>
        <p:nvSpPr>
          <p:cNvPr id="4" name="Platshållare för bildnummer 3"/>
          <p:cNvSpPr>
            <a:spLocks noGrp="1"/>
          </p:cNvSpPr>
          <p:nvPr>
            <p:ph type="sldNum" sz="quarter" idx="5"/>
          </p:nvPr>
        </p:nvSpPr>
        <p:spPr/>
        <p:txBody>
          <a:bodyPr/>
          <a:lstStyle/>
          <a:p>
            <a:fld id="{56F27705-2196-417A-A13D-48C8CEB92D2A}" type="slidenum">
              <a:rPr lang="sv-SE" smtClean="0"/>
              <a:t>7</a:t>
            </a:fld>
            <a:endParaRPr lang="sv-SE"/>
          </a:p>
        </p:txBody>
      </p:sp>
    </p:spTree>
    <p:extLst>
      <p:ext uri="{BB962C8B-B14F-4D97-AF65-F5344CB8AC3E}">
        <p14:creationId xmlns:p14="http://schemas.microsoft.com/office/powerpoint/2010/main" val="4131485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dirty="0"/>
              <a:t>Vad är det för lösning? (för- och nackdelar)</a:t>
            </a:r>
          </a:p>
          <a:p>
            <a:r>
              <a:rPr lang="sv-SE" sz="1050" dirty="0"/>
              <a:t>Vad innebär </a:t>
            </a:r>
            <a:r>
              <a:rPr lang="sv-SE" sz="1050" dirty="0" err="1"/>
              <a:t>uppskalning</a:t>
            </a:r>
            <a:r>
              <a:rPr lang="sv-SE" sz="1050" dirty="0"/>
              <a:t>? (identifiera) </a:t>
            </a:r>
            <a:r>
              <a:rPr lang="sv-SE" sz="1050" b="1" dirty="0"/>
              <a:t>exempel</a:t>
            </a:r>
          </a:p>
          <a:p>
            <a:r>
              <a:rPr lang="sv-SE" sz="1050" dirty="0"/>
              <a:t>Finns rätt förutsättningar? (hinder)</a:t>
            </a:r>
          </a:p>
          <a:p>
            <a:r>
              <a:rPr lang="sv-SE" sz="1050" dirty="0"/>
              <a:t>Planering av </a:t>
            </a:r>
            <a:r>
              <a:rPr lang="sv-SE" sz="1050" dirty="0" err="1"/>
              <a:t>uppskalning</a:t>
            </a:r>
            <a:r>
              <a:rPr lang="sv-SE" sz="1050" dirty="0"/>
              <a:t>? (avsätta resurser)</a:t>
            </a:r>
          </a:p>
          <a:p>
            <a:endParaRPr lang="sv-SE" sz="1050" dirty="0"/>
          </a:p>
        </p:txBody>
      </p:sp>
      <p:sp>
        <p:nvSpPr>
          <p:cNvPr id="4" name="Platshållare för bildnummer 3"/>
          <p:cNvSpPr>
            <a:spLocks noGrp="1"/>
          </p:cNvSpPr>
          <p:nvPr>
            <p:ph type="sldNum" sz="quarter" idx="5"/>
          </p:nvPr>
        </p:nvSpPr>
        <p:spPr/>
        <p:txBody>
          <a:bodyPr/>
          <a:lstStyle/>
          <a:p>
            <a:fld id="{56F27705-2196-417A-A13D-48C8CEB92D2A}" type="slidenum">
              <a:rPr lang="sv-SE" smtClean="0"/>
              <a:t>8</a:t>
            </a:fld>
            <a:endParaRPr lang="sv-SE"/>
          </a:p>
        </p:txBody>
      </p:sp>
    </p:spTree>
    <p:extLst>
      <p:ext uri="{BB962C8B-B14F-4D97-AF65-F5344CB8AC3E}">
        <p14:creationId xmlns:p14="http://schemas.microsoft.com/office/powerpoint/2010/main" val="302553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dirty="0"/>
              <a:t>Vad är det för lösning? (för- och nackdelar)</a:t>
            </a:r>
          </a:p>
          <a:p>
            <a:r>
              <a:rPr lang="sv-SE" sz="1050" dirty="0"/>
              <a:t>Vad innebär </a:t>
            </a:r>
            <a:r>
              <a:rPr lang="sv-SE" sz="1050" dirty="0" err="1"/>
              <a:t>uppskalning</a:t>
            </a:r>
            <a:r>
              <a:rPr lang="sv-SE" sz="1050" dirty="0"/>
              <a:t>? (identifiera) </a:t>
            </a:r>
            <a:r>
              <a:rPr lang="sv-SE" sz="1050" b="1" dirty="0"/>
              <a:t>exempel</a:t>
            </a:r>
          </a:p>
          <a:p>
            <a:r>
              <a:rPr lang="sv-SE" sz="1050" dirty="0"/>
              <a:t>Finns rätt förutsättningar? (hinder)</a:t>
            </a:r>
          </a:p>
          <a:p>
            <a:r>
              <a:rPr lang="sv-SE" sz="1050" dirty="0"/>
              <a:t>Planering av </a:t>
            </a:r>
            <a:r>
              <a:rPr lang="sv-SE" sz="1050" dirty="0" err="1"/>
              <a:t>uppskalning</a:t>
            </a:r>
            <a:r>
              <a:rPr lang="sv-SE" sz="1050" dirty="0"/>
              <a:t>? (avsätta resurser)</a:t>
            </a:r>
          </a:p>
          <a:p>
            <a:endParaRPr lang="sv-SE" sz="1050" dirty="0"/>
          </a:p>
        </p:txBody>
      </p:sp>
      <p:sp>
        <p:nvSpPr>
          <p:cNvPr id="4" name="Platshållare för bildnummer 3"/>
          <p:cNvSpPr>
            <a:spLocks noGrp="1"/>
          </p:cNvSpPr>
          <p:nvPr>
            <p:ph type="sldNum" sz="quarter" idx="5"/>
          </p:nvPr>
        </p:nvSpPr>
        <p:spPr/>
        <p:txBody>
          <a:bodyPr/>
          <a:lstStyle/>
          <a:p>
            <a:fld id="{56F27705-2196-417A-A13D-48C8CEB92D2A}" type="slidenum">
              <a:rPr lang="sv-SE" smtClean="0"/>
              <a:t>9</a:t>
            </a:fld>
            <a:endParaRPr lang="sv-SE"/>
          </a:p>
        </p:txBody>
      </p:sp>
    </p:spTree>
    <p:extLst>
      <p:ext uri="{BB962C8B-B14F-4D97-AF65-F5344CB8AC3E}">
        <p14:creationId xmlns:p14="http://schemas.microsoft.com/office/powerpoint/2010/main" val="3613757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det för lösning? (för- och nackdelar)</a:t>
            </a:r>
          </a:p>
          <a:p>
            <a:r>
              <a:rPr lang="sv-SE" dirty="0"/>
              <a:t>Vad innebär </a:t>
            </a:r>
            <a:r>
              <a:rPr lang="sv-SE" dirty="0" err="1"/>
              <a:t>uppskalning</a:t>
            </a:r>
            <a:r>
              <a:rPr lang="sv-SE" dirty="0"/>
              <a:t>? (identifiera) </a:t>
            </a:r>
            <a:r>
              <a:rPr lang="sv-SE" b="1" dirty="0"/>
              <a:t>exempel + vilken del (teknisk lösning, upphandlingstexter, arbetssätt)</a:t>
            </a:r>
          </a:p>
          <a:p>
            <a:r>
              <a:rPr lang="sv-SE" dirty="0"/>
              <a:t>Finns rätt förutsättningar? (hinder)</a:t>
            </a:r>
          </a:p>
          <a:p>
            <a:r>
              <a:rPr lang="sv-SE" dirty="0"/>
              <a:t>Planering av </a:t>
            </a:r>
            <a:r>
              <a:rPr lang="sv-SE" dirty="0" err="1"/>
              <a:t>uppskalning</a:t>
            </a:r>
            <a:r>
              <a:rPr lang="sv-SE" dirty="0"/>
              <a:t>? (avsätta resurser)</a:t>
            </a:r>
          </a:p>
          <a:p>
            <a:endParaRPr lang="sv-SE" dirty="0"/>
          </a:p>
        </p:txBody>
      </p:sp>
      <p:sp>
        <p:nvSpPr>
          <p:cNvPr id="4" name="Platshållare för bildnummer 3"/>
          <p:cNvSpPr>
            <a:spLocks noGrp="1"/>
          </p:cNvSpPr>
          <p:nvPr>
            <p:ph type="sldNum" sz="quarter" idx="5"/>
          </p:nvPr>
        </p:nvSpPr>
        <p:spPr/>
        <p:txBody>
          <a:bodyPr/>
          <a:lstStyle/>
          <a:p>
            <a:fld id="{56F27705-2196-417A-A13D-48C8CEB92D2A}" type="slidenum">
              <a:rPr lang="sv-SE" smtClean="0"/>
              <a:t>10</a:t>
            </a:fld>
            <a:endParaRPr lang="sv-SE"/>
          </a:p>
        </p:txBody>
      </p:sp>
    </p:spTree>
    <p:extLst>
      <p:ext uri="{BB962C8B-B14F-4D97-AF65-F5344CB8AC3E}">
        <p14:creationId xmlns:p14="http://schemas.microsoft.com/office/powerpoint/2010/main" val="1598552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www.ivl.se/hallbarhet-blir-standard" TargetMode="External"/><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med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0A95A1-968C-460F-9252-BFDC9FCB28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13993" y="330842"/>
            <a:ext cx="6497271" cy="2912872"/>
          </a:xfrm>
          <a:prstGeom prst="rect">
            <a:avLst/>
          </a:prstGeom>
        </p:spPr>
      </p:pic>
      <p:sp>
        <p:nvSpPr>
          <p:cNvPr id="8" name="Underrubrik 2">
            <a:extLst>
              <a:ext uri="{FF2B5EF4-FFF2-40B4-BE49-F238E27FC236}">
                <a16:creationId xmlns:a16="http://schemas.microsoft.com/office/drawing/2014/main" id="{1C7016AA-8D87-498A-B056-E42CDE346F12}"/>
              </a:ext>
            </a:extLst>
          </p:cNvPr>
          <p:cNvSpPr>
            <a:spLocks noGrp="1"/>
          </p:cNvSpPr>
          <p:nvPr>
            <p:ph type="subTitle" idx="1" hasCustomPrompt="1"/>
          </p:nvPr>
        </p:nvSpPr>
        <p:spPr>
          <a:xfrm>
            <a:off x="813993" y="5881397"/>
            <a:ext cx="10534192" cy="731837"/>
          </a:xfrm>
        </p:spPr>
        <p:txBody>
          <a:bodyPr/>
          <a:lstStyle>
            <a:lvl1pPr marL="0" indent="0" algn="l">
              <a:lnSpc>
                <a:spcPct val="10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Xxxxx</a:t>
            </a:r>
            <a:endParaRPr lang="sv-SE"/>
          </a:p>
        </p:txBody>
      </p:sp>
      <p:sp>
        <p:nvSpPr>
          <p:cNvPr id="2" name="Title 1">
            <a:extLst>
              <a:ext uri="{FF2B5EF4-FFF2-40B4-BE49-F238E27FC236}">
                <a16:creationId xmlns:a16="http://schemas.microsoft.com/office/drawing/2014/main" id="{E16DB211-BF6A-4426-9E9C-B3B3E9E1E252}"/>
              </a:ext>
            </a:extLst>
          </p:cNvPr>
          <p:cNvSpPr>
            <a:spLocks noGrp="1"/>
          </p:cNvSpPr>
          <p:nvPr>
            <p:ph type="title" hasCustomPrompt="1"/>
          </p:nvPr>
        </p:nvSpPr>
        <p:spPr>
          <a:xfrm>
            <a:off x="813992" y="4904019"/>
            <a:ext cx="10534193" cy="923636"/>
          </a:xfrm>
        </p:spPr>
        <p:txBody>
          <a:bodyPr/>
          <a:lstStyle>
            <a:lvl1pPr>
              <a:defRPr sz="5400" b="0"/>
            </a:lvl1pPr>
          </a:lstStyle>
          <a:p>
            <a:r>
              <a:rPr lang="en-US"/>
              <a:t>Click to edit title</a:t>
            </a:r>
            <a:endParaRPr lang="sv-SE"/>
          </a:p>
        </p:txBody>
      </p:sp>
      <p:cxnSp>
        <p:nvCxnSpPr>
          <p:cNvPr id="14" name="Straight Connector 13">
            <a:extLst>
              <a:ext uri="{FF2B5EF4-FFF2-40B4-BE49-F238E27FC236}">
                <a16:creationId xmlns:a16="http://schemas.microsoft.com/office/drawing/2014/main" id="{3A2B4B37-25DC-4647-A918-C54B6146EF4B}"/>
              </a:ext>
            </a:extLst>
          </p:cNvPr>
          <p:cNvCxnSpPr>
            <a:cxnSpLocks/>
          </p:cNvCxnSpPr>
          <p:nvPr userDrawn="1"/>
        </p:nvCxnSpPr>
        <p:spPr>
          <a:xfrm>
            <a:off x="813992" y="4791626"/>
            <a:ext cx="10534193" cy="0"/>
          </a:xfrm>
          <a:prstGeom prst="line">
            <a:avLst/>
          </a:prstGeom>
          <a:ln w="28575">
            <a:solidFill>
              <a:srgbClr val="289B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14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rgbClr val="289B3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7C944-4CEE-4C06-A523-52855DF4127D}"/>
              </a:ext>
            </a:extLst>
          </p:cNvPr>
          <p:cNvSpPr>
            <a:spLocks noGrp="1"/>
          </p:cNvSpPr>
          <p:nvPr>
            <p:ph type="title" hasCustomPrompt="1"/>
          </p:nvPr>
        </p:nvSpPr>
        <p:spPr>
          <a:xfrm>
            <a:off x="896400" y="2898000"/>
            <a:ext cx="9774000" cy="2001600"/>
          </a:xfrm>
        </p:spPr>
        <p:txBody>
          <a:bodyPr anchor="b"/>
          <a:lstStyle>
            <a:lvl1pPr marL="0" indent="0">
              <a:buFont typeface="+mj-lt"/>
              <a:buNone/>
              <a:defRPr sz="5400" u="none">
                <a:solidFill>
                  <a:schemeClr val="bg1"/>
                </a:solidFill>
              </a:defRPr>
            </a:lvl1pPr>
          </a:lstStyle>
          <a:p>
            <a:r>
              <a:rPr lang="sv-SE" err="1"/>
              <a:t>Chapter</a:t>
            </a:r>
            <a:r>
              <a:rPr lang="sv-SE"/>
              <a:t> </a:t>
            </a:r>
            <a:r>
              <a:rPr lang="sv-SE" err="1"/>
              <a:t>headline</a:t>
            </a:r>
            <a:endParaRPr lang="sv-SE"/>
          </a:p>
        </p:txBody>
      </p:sp>
      <p:sp>
        <p:nvSpPr>
          <p:cNvPr id="3" name="Platshållare för text 2">
            <a:extLst>
              <a:ext uri="{FF2B5EF4-FFF2-40B4-BE49-F238E27FC236}">
                <a16:creationId xmlns:a16="http://schemas.microsoft.com/office/drawing/2014/main" id="{84E1B9C6-33D7-45A3-8F1E-F2C5372671D0}"/>
              </a:ext>
            </a:extLst>
          </p:cNvPr>
          <p:cNvSpPr>
            <a:spLocks noGrp="1"/>
          </p:cNvSpPr>
          <p:nvPr>
            <p:ph type="body" idx="1"/>
          </p:nvPr>
        </p:nvSpPr>
        <p:spPr>
          <a:xfrm>
            <a:off x="896400" y="5090250"/>
            <a:ext cx="9763200" cy="6804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307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 med plats för bild">
    <p:spTree>
      <p:nvGrpSpPr>
        <p:cNvPr id="1" name=""/>
        <p:cNvGrpSpPr/>
        <p:nvPr/>
      </p:nvGrpSpPr>
      <p:grpSpPr>
        <a:xfrm>
          <a:off x="0" y="0"/>
          <a:ext cx="0" cy="0"/>
          <a:chOff x="0" y="0"/>
          <a:chExt cx="0" cy="0"/>
        </a:xfrm>
      </p:grpSpPr>
      <p:sp>
        <p:nvSpPr>
          <p:cNvPr id="8" name="Underrubrik 2">
            <a:extLst>
              <a:ext uri="{FF2B5EF4-FFF2-40B4-BE49-F238E27FC236}">
                <a16:creationId xmlns:a16="http://schemas.microsoft.com/office/drawing/2014/main" id="{1C7016AA-8D87-498A-B056-E42CDE346F12}"/>
              </a:ext>
            </a:extLst>
          </p:cNvPr>
          <p:cNvSpPr>
            <a:spLocks noGrp="1"/>
          </p:cNvSpPr>
          <p:nvPr>
            <p:ph type="subTitle" idx="1" hasCustomPrompt="1"/>
          </p:nvPr>
        </p:nvSpPr>
        <p:spPr>
          <a:xfrm>
            <a:off x="736993" y="5448260"/>
            <a:ext cx="10428314" cy="476563"/>
          </a:xfrm>
        </p:spPr>
        <p:txBody>
          <a:bodyPr/>
          <a:lstStyle>
            <a:lvl1pPr marL="0" indent="0" algn="l">
              <a:lnSpc>
                <a:spcPct val="10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Xxxxx</a:t>
            </a:r>
            <a:endParaRPr lang="sv-SE"/>
          </a:p>
        </p:txBody>
      </p:sp>
      <p:sp>
        <p:nvSpPr>
          <p:cNvPr id="12" name="Platshållare för bild 9">
            <a:extLst>
              <a:ext uri="{FF2B5EF4-FFF2-40B4-BE49-F238E27FC236}">
                <a16:creationId xmlns:a16="http://schemas.microsoft.com/office/drawing/2014/main" id="{8B0502E2-980D-42F2-8B27-A5ADEF660745}"/>
              </a:ext>
            </a:extLst>
          </p:cNvPr>
          <p:cNvSpPr>
            <a:spLocks noGrp="1"/>
          </p:cNvSpPr>
          <p:nvPr>
            <p:ph type="pic" sz="quarter" idx="10"/>
          </p:nvPr>
        </p:nvSpPr>
        <p:spPr>
          <a:xfrm>
            <a:off x="0" y="0"/>
            <a:ext cx="12192000" cy="3982719"/>
          </a:xfrm>
        </p:spPr>
        <p:txBody>
          <a:bodyPr/>
          <a:lstStyle>
            <a:lvl1pPr marL="0" indent="0" algn="ctr">
              <a:buFontTx/>
              <a:buNone/>
              <a:defRPr/>
            </a:lvl1pPr>
          </a:lstStyle>
          <a:p>
            <a:r>
              <a:rPr lang="en-US"/>
              <a:t>Click icon to add picture</a:t>
            </a:r>
            <a:endParaRPr lang="sv-SE"/>
          </a:p>
        </p:txBody>
      </p:sp>
      <p:sp>
        <p:nvSpPr>
          <p:cNvPr id="2" name="Title 1">
            <a:extLst>
              <a:ext uri="{FF2B5EF4-FFF2-40B4-BE49-F238E27FC236}">
                <a16:creationId xmlns:a16="http://schemas.microsoft.com/office/drawing/2014/main" id="{E16DB211-BF6A-4426-9E9C-B3B3E9E1E252}"/>
              </a:ext>
            </a:extLst>
          </p:cNvPr>
          <p:cNvSpPr>
            <a:spLocks noGrp="1"/>
          </p:cNvSpPr>
          <p:nvPr>
            <p:ph type="title" hasCustomPrompt="1"/>
          </p:nvPr>
        </p:nvSpPr>
        <p:spPr>
          <a:xfrm>
            <a:off x="736992" y="4461257"/>
            <a:ext cx="10428313" cy="923636"/>
          </a:xfrm>
        </p:spPr>
        <p:txBody>
          <a:bodyPr/>
          <a:lstStyle>
            <a:lvl1pPr>
              <a:defRPr sz="5400" b="0"/>
            </a:lvl1pPr>
          </a:lstStyle>
          <a:p>
            <a:r>
              <a:rPr lang="en-US"/>
              <a:t>Click to edit title</a:t>
            </a:r>
            <a:endParaRPr lang="sv-SE"/>
          </a:p>
        </p:txBody>
      </p:sp>
      <p:pic>
        <p:nvPicPr>
          <p:cNvPr id="10" name="Bildobjekt 9">
            <a:extLst>
              <a:ext uri="{FF2B5EF4-FFF2-40B4-BE49-F238E27FC236}">
                <a16:creationId xmlns:a16="http://schemas.microsoft.com/office/drawing/2014/main" id="{B4704FFB-034A-4310-9419-529AAD4AFC8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16229" y="6137554"/>
            <a:ext cx="1062990" cy="476562"/>
          </a:xfrm>
          <a:prstGeom prst="rect">
            <a:avLst/>
          </a:prstGeom>
        </p:spPr>
      </p:pic>
    </p:spTree>
    <p:extLst>
      <p:ext uri="{BB962C8B-B14F-4D97-AF65-F5344CB8AC3E}">
        <p14:creationId xmlns:p14="http://schemas.microsoft.com/office/powerpoint/2010/main" val="428123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6C5B4-2DCD-40C5-83BE-501ABA920FB9}"/>
              </a:ext>
            </a:extLst>
          </p:cNvPr>
          <p:cNvSpPr>
            <a:spLocks noGrp="1"/>
          </p:cNvSpPr>
          <p:nvPr>
            <p:ph type="title"/>
          </p:nvPr>
        </p:nvSpPr>
        <p:spPr>
          <a:xfrm>
            <a:off x="838198" y="1047600"/>
            <a:ext cx="9174017" cy="677553"/>
          </a:xfrm>
        </p:spPr>
        <p:txBody>
          <a:bodyPr anchor="t"/>
          <a:lstStyle>
            <a:lvl1pPr>
              <a:defRPr>
                <a:solidFill>
                  <a:srgbClr val="289B38"/>
                </a:solidFill>
              </a:defRPr>
            </a:lvl1p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6C4FCA6C-F6A4-41B8-B42E-209E51B598D6}"/>
              </a:ext>
            </a:extLst>
          </p:cNvPr>
          <p:cNvSpPr>
            <a:spLocks noGrp="1"/>
          </p:cNvSpPr>
          <p:nvPr>
            <p:ph idx="1" hasCustomPrompt="1"/>
          </p:nvPr>
        </p:nvSpPr>
        <p:spPr>
          <a:xfrm>
            <a:off x="838198" y="1856509"/>
            <a:ext cx="9174018" cy="3953891"/>
          </a:xfrm>
        </p:spPr>
        <p:txBody>
          <a:bodyPr/>
          <a:lstStyle>
            <a:lvl1pPr>
              <a:buClr>
                <a:srgbClr val="289B38"/>
              </a:buClr>
              <a:defRPr/>
            </a:lvl1pPr>
            <a:lvl2pPr>
              <a:buClr>
                <a:srgbClr val="289B38"/>
              </a:buClr>
              <a:defRPr/>
            </a:lvl2pPr>
            <a:lvl3pPr>
              <a:buClr>
                <a:srgbClr val="289B38"/>
              </a:buClr>
              <a:defRPr/>
            </a:lvl3pPr>
          </a:lstStyle>
          <a:p>
            <a:pPr lvl="0"/>
            <a:r>
              <a:rPr lang="en-US"/>
              <a:t>Text</a:t>
            </a:r>
          </a:p>
          <a:p>
            <a:pPr lvl="1"/>
            <a:r>
              <a:rPr lang="en-US"/>
              <a:t>Text</a:t>
            </a:r>
          </a:p>
          <a:p>
            <a:pPr lvl="2"/>
            <a:r>
              <a:rPr lang="en-US"/>
              <a:t>Text</a:t>
            </a:r>
            <a:endParaRPr lang="sv-SE"/>
          </a:p>
        </p:txBody>
      </p:sp>
      <p:sp>
        <p:nvSpPr>
          <p:cNvPr id="4" name="Platshållare för datum 3">
            <a:extLst>
              <a:ext uri="{FF2B5EF4-FFF2-40B4-BE49-F238E27FC236}">
                <a16:creationId xmlns:a16="http://schemas.microsoft.com/office/drawing/2014/main" id="{18D0645B-C233-4441-900C-0DF9B1181AA9}"/>
              </a:ext>
            </a:extLst>
          </p:cNvPr>
          <p:cNvSpPr>
            <a:spLocks noGrp="1"/>
          </p:cNvSpPr>
          <p:nvPr>
            <p:ph type="dt" sz="half" idx="10"/>
          </p:nvPr>
        </p:nvSpPr>
        <p:spPr/>
        <p:txBody>
          <a:bodyPr/>
          <a:lstStyle/>
          <a:p>
            <a:fld id="{31433A59-A92E-4BB6-8A95-28AFFDF2B3A9}" type="datetime1">
              <a:rPr lang="sv-SE" smtClean="0"/>
              <a:t>2023-04-05</a:t>
            </a:fld>
            <a:endParaRPr lang="sv-SE"/>
          </a:p>
        </p:txBody>
      </p:sp>
      <p:sp>
        <p:nvSpPr>
          <p:cNvPr id="6" name="Platshållare för bildnummer 5">
            <a:extLst>
              <a:ext uri="{FF2B5EF4-FFF2-40B4-BE49-F238E27FC236}">
                <a16:creationId xmlns:a16="http://schemas.microsoft.com/office/drawing/2014/main" id="{613DD851-1CE9-4C6D-98C8-795DFE1F8195}"/>
              </a:ext>
            </a:extLst>
          </p:cNvPr>
          <p:cNvSpPr>
            <a:spLocks noGrp="1"/>
          </p:cNvSpPr>
          <p:nvPr>
            <p:ph type="sldNum" sz="quarter" idx="12"/>
          </p:nvPr>
        </p:nvSpPr>
        <p:spPr/>
        <p:txBody>
          <a:bodyPr/>
          <a:lstStyle/>
          <a:p>
            <a:fld id="{EF765137-31AB-4825-AC65-A83FC88DC320}" type="slidenum">
              <a:rPr lang="sv-SE" smtClean="0"/>
              <a:t>‹#›</a:t>
            </a:fld>
            <a:endParaRPr lang="sv-SE"/>
          </a:p>
        </p:txBody>
      </p:sp>
    </p:spTree>
    <p:extLst>
      <p:ext uri="{BB962C8B-B14F-4D97-AF65-F5344CB8AC3E}">
        <p14:creationId xmlns:p14="http://schemas.microsoft.com/office/powerpoint/2010/main" val="411372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text och sido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A7C74F-8E64-4955-92B2-3AB5558E9CF5}"/>
              </a:ext>
            </a:extLst>
          </p:cNvPr>
          <p:cNvSpPr>
            <a:spLocks noGrp="1"/>
          </p:cNvSpPr>
          <p:nvPr>
            <p:ph type="title"/>
          </p:nvPr>
        </p:nvSpPr>
        <p:spPr>
          <a:xfrm>
            <a:off x="838200" y="1010656"/>
            <a:ext cx="7239600" cy="716545"/>
          </a:xfrm>
        </p:spPr>
        <p:txBody>
          <a:bodyPr anchor="t"/>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4A2F2A4C-C617-43C6-AF40-1909B23717BE}"/>
              </a:ext>
            </a:extLst>
          </p:cNvPr>
          <p:cNvSpPr>
            <a:spLocks noGrp="1"/>
          </p:cNvSpPr>
          <p:nvPr>
            <p:ph sz="half" idx="1" hasCustomPrompt="1"/>
          </p:nvPr>
        </p:nvSpPr>
        <p:spPr>
          <a:xfrm>
            <a:off x="838200" y="1838036"/>
            <a:ext cx="7239600" cy="4047964"/>
          </a:xfrm>
        </p:spPr>
        <p:txBody>
          <a:bodyPr/>
          <a:lstStyle>
            <a:lvl1pPr>
              <a:defRPr/>
            </a:lvl1pPr>
            <a:lvl2pPr>
              <a:defRPr/>
            </a:lvl2pPr>
            <a:lvl3pPr>
              <a:defRPr/>
            </a:lvl3pPr>
          </a:lstStyle>
          <a:p>
            <a:pPr lvl="0"/>
            <a:r>
              <a:rPr lang="en-US"/>
              <a:t>Text</a:t>
            </a:r>
          </a:p>
          <a:p>
            <a:pPr lvl="1"/>
            <a:r>
              <a:rPr lang="en-US"/>
              <a:t>Text</a:t>
            </a:r>
          </a:p>
          <a:p>
            <a:pPr lvl="2"/>
            <a:r>
              <a:rPr lang="en-US"/>
              <a:t>Text</a:t>
            </a:r>
            <a:endParaRPr lang="sv-SE"/>
          </a:p>
        </p:txBody>
      </p:sp>
      <p:sp>
        <p:nvSpPr>
          <p:cNvPr id="5" name="Platshållare för datum 4">
            <a:extLst>
              <a:ext uri="{FF2B5EF4-FFF2-40B4-BE49-F238E27FC236}">
                <a16:creationId xmlns:a16="http://schemas.microsoft.com/office/drawing/2014/main" id="{3F61ABF5-16B7-442E-A163-37509153618B}"/>
              </a:ext>
            </a:extLst>
          </p:cNvPr>
          <p:cNvSpPr>
            <a:spLocks noGrp="1"/>
          </p:cNvSpPr>
          <p:nvPr>
            <p:ph type="dt" sz="half" idx="10"/>
          </p:nvPr>
        </p:nvSpPr>
        <p:spPr/>
        <p:txBody>
          <a:bodyPr/>
          <a:lstStyle/>
          <a:p>
            <a:fld id="{10D43396-9008-46D9-B5C2-00475CD86A0E}" type="datetime1">
              <a:rPr lang="sv-SE" smtClean="0"/>
              <a:t>2023-04-05</a:t>
            </a:fld>
            <a:endParaRPr lang="sv-SE"/>
          </a:p>
        </p:txBody>
      </p:sp>
      <p:sp>
        <p:nvSpPr>
          <p:cNvPr id="7" name="Platshållare för bildnummer 6">
            <a:extLst>
              <a:ext uri="{FF2B5EF4-FFF2-40B4-BE49-F238E27FC236}">
                <a16:creationId xmlns:a16="http://schemas.microsoft.com/office/drawing/2014/main" id="{C6275D25-EE7A-43B3-9FED-EC0AC87FCB8E}"/>
              </a:ext>
            </a:extLst>
          </p:cNvPr>
          <p:cNvSpPr>
            <a:spLocks noGrp="1"/>
          </p:cNvSpPr>
          <p:nvPr>
            <p:ph type="sldNum" sz="quarter" idx="12"/>
          </p:nvPr>
        </p:nvSpPr>
        <p:spPr/>
        <p:txBody>
          <a:bodyPr/>
          <a:lstStyle/>
          <a:p>
            <a:fld id="{EF765137-31AB-4825-AC65-A83FC88DC320}" type="slidenum">
              <a:rPr lang="sv-SE" smtClean="0"/>
              <a:t>‹#›</a:t>
            </a:fld>
            <a:endParaRPr lang="sv-SE"/>
          </a:p>
        </p:txBody>
      </p:sp>
      <p:sp>
        <p:nvSpPr>
          <p:cNvPr id="9" name="Platshållare för bild 8">
            <a:extLst>
              <a:ext uri="{FF2B5EF4-FFF2-40B4-BE49-F238E27FC236}">
                <a16:creationId xmlns:a16="http://schemas.microsoft.com/office/drawing/2014/main" id="{20754AEB-7693-46E6-B28A-3A601AD7F500}"/>
              </a:ext>
            </a:extLst>
          </p:cNvPr>
          <p:cNvSpPr>
            <a:spLocks noGrp="1"/>
          </p:cNvSpPr>
          <p:nvPr>
            <p:ph type="pic" sz="quarter" idx="13"/>
          </p:nvPr>
        </p:nvSpPr>
        <p:spPr>
          <a:xfrm>
            <a:off x="8304641" y="0"/>
            <a:ext cx="3887360" cy="6858000"/>
          </a:xfrm>
        </p:spPr>
        <p:txBody>
          <a:bodyPr/>
          <a:lstStyle>
            <a:lvl1pPr marL="0" indent="0" algn="ctr">
              <a:buFontTx/>
              <a:buNone/>
              <a:defRPr/>
            </a:lvl1pPr>
          </a:lstStyle>
          <a:p>
            <a:r>
              <a:rPr lang="en-US"/>
              <a:t>Click icon to add picture</a:t>
            </a:r>
            <a:endParaRPr lang="sv-SE"/>
          </a:p>
        </p:txBody>
      </p:sp>
    </p:spTree>
    <p:extLst>
      <p:ext uri="{BB962C8B-B14F-4D97-AF65-F5344CB8AC3E}">
        <p14:creationId xmlns:p14="http://schemas.microsoft.com/office/powerpoint/2010/main" val="271152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A7C74F-8E64-4955-92B2-3AB5558E9CF5}"/>
              </a:ext>
            </a:extLst>
          </p:cNvPr>
          <p:cNvSpPr>
            <a:spLocks noGrp="1"/>
          </p:cNvSpPr>
          <p:nvPr>
            <p:ph type="title"/>
          </p:nvPr>
        </p:nvSpPr>
        <p:spPr>
          <a:xfrm>
            <a:off x="838200" y="1047600"/>
            <a:ext cx="7239600" cy="670364"/>
          </a:xfrm>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4A2F2A4C-C617-43C6-AF40-1909B23717BE}"/>
              </a:ext>
            </a:extLst>
          </p:cNvPr>
          <p:cNvSpPr>
            <a:spLocks noGrp="1"/>
          </p:cNvSpPr>
          <p:nvPr>
            <p:ph sz="half" idx="1" hasCustomPrompt="1"/>
          </p:nvPr>
        </p:nvSpPr>
        <p:spPr>
          <a:xfrm>
            <a:off x="838200" y="1884218"/>
            <a:ext cx="7239600" cy="4001782"/>
          </a:xfrm>
        </p:spPr>
        <p:txBody>
          <a:bodyPr/>
          <a:lstStyle>
            <a:lvl1pPr>
              <a:defRPr/>
            </a:lvl1pPr>
            <a:lvl2pPr>
              <a:defRPr/>
            </a:lvl2pPr>
            <a:lvl3pPr>
              <a:defRPr/>
            </a:lvl3pPr>
          </a:lstStyle>
          <a:p>
            <a:pPr lvl="0"/>
            <a:r>
              <a:rPr lang="en-US"/>
              <a:t>Text</a:t>
            </a:r>
          </a:p>
          <a:p>
            <a:pPr lvl="1"/>
            <a:r>
              <a:rPr lang="en-US"/>
              <a:t>Text</a:t>
            </a:r>
          </a:p>
          <a:p>
            <a:pPr lvl="2"/>
            <a:r>
              <a:rPr lang="en-US"/>
              <a:t>Text</a:t>
            </a:r>
            <a:endParaRPr lang="sv-SE"/>
          </a:p>
        </p:txBody>
      </p:sp>
      <p:sp>
        <p:nvSpPr>
          <p:cNvPr id="4" name="Platshållare för innehåll 3">
            <a:extLst>
              <a:ext uri="{FF2B5EF4-FFF2-40B4-BE49-F238E27FC236}">
                <a16:creationId xmlns:a16="http://schemas.microsoft.com/office/drawing/2014/main" id="{3FE92478-0A9F-49BE-AFD4-2FA5F3EDC113}"/>
              </a:ext>
            </a:extLst>
          </p:cNvPr>
          <p:cNvSpPr>
            <a:spLocks noGrp="1"/>
          </p:cNvSpPr>
          <p:nvPr>
            <p:ph sz="half" idx="2" hasCustomPrompt="1"/>
          </p:nvPr>
        </p:nvSpPr>
        <p:spPr>
          <a:xfrm>
            <a:off x="8211128" y="1047600"/>
            <a:ext cx="3454400" cy="4819927"/>
          </a:xfrm>
        </p:spPr>
        <p:txBody>
          <a:bodyPr/>
          <a:lstStyle>
            <a:lvl1pPr>
              <a:defRPr/>
            </a:lvl1pPr>
            <a:lvl2pPr>
              <a:defRPr/>
            </a:lvl2pPr>
            <a:lvl3pPr>
              <a:defRPr/>
            </a:lvl3pPr>
          </a:lstStyle>
          <a:p>
            <a:pPr lvl="0"/>
            <a:r>
              <a:rPr lang="en-US"/>
              <a:t>Text</a:t>
            </a:r>
          </a:p>
          <a:p>
            <a:pPr lvl="1"/>
            <a:r>
              <a:rPr lang="en-US"/>
              <a:t>Text</a:t>
            </a:r>
          </a:p>
          <a:p>
            <a:pPr lvl="2"/>
            <a:r>
              <a:rPr lang="en-US"/>
              <a:t>Text</a:t>
            </a:r>
            <a:endParaRPr lang="sv-SE"/>
          </a:p>
        </p:txBody>
      </p:sp>
      <p:sp>
        <p:nvSpPr>
          <p:cNvPr id="5" name="Platshållare för datum 4">
            <a:extLst>
              <a:ext uri="{FF2B5EF4-FFF2-40B4-BE49-F238E27FC236}">
                <a16:creationId xmlns:a16="http://schemas.microsoft.com/office/drawing/2014/main" id="{3F61ABF5-16B7-442E-A163-37509153618B}"/>
              </a:ext>
            </a:extLst>
          </p:cNvPr>
          <p:cNvSpPr>
            <a:spLocks noGrp="1"/>
          </p:cNvSpPr>
          <p:nvPr>
            <p:ph type="dt" sz="half" idx="10"/>
          </p:nvPr>
        </p:nvSpPr>
        <p:spPr/>
        <p:txBody>
          <a:bodyPr/>
          <a:lstStyle/>
          <a:p>
            <a:fld id="{337BE127-F3CD-4514-AB5A-B24F4A9339C9}" type="datetime1">
              <a:rPr lang="sv-SE" smtClean="0"/>
              <a:t>2023-04-05</a:t>
            </a:fld>
            <a:endParaRPr lang="sv-SE"/>
          </a:p>
        </p:txBody>
      </p:sp>
      <p:sp>
        <p:nvSpPr>
          <p:cNvPr id="7" name="Platshållare för bildnummer 6">
            <a:extLst>
              <a:ext uri="{FF2B5EF4-FFF2-40B4-BE49-F238E27FC236}">
                <a16:creationId xmlns:a16="http://schemas.microsoft.com/office/drawing/2014/main" id="{C6275D25-EE7A-43B3-9FED-EC0AC87FCB8E}"/>
              </a:ext>
            </a:extLst>
          </p:cNvPr>
          <p:cNvSpPr>
            <a:spLocks noGrp="1"/>
          </p:cNvSpPr>
          <p:nvPr>
            <p:ph type="sldNum" sz="quarter" idx="12"/>
          </p:nvPr>
        </p:nvSpPr>
        <p:spPr/>
        <p:txBody>
          <a:bodyPr/>
          <a:lstStyle/>
          <a:p>
            <a:fld id="{EF765137-31AB-4825-AC65-A83FC88DC320}" type="slidenum">
              <a:rPr lang="sv-SE" smtClean="0"/>
              <a:t>‹#›</a:t>
            </a:fld>
            <a:endParaRPr lang="sv-SE"/>
          </a:p>
        </p:txBody>
      </p:sp>
    </p:spTree>
    <p:extLst>
      <p:ext uri="{BB962C8B-B14F-4D97-AF65-F5344CB8AC3E}">
        <p14:creationId xmlns:p14="http://schemas.microsoft.com/office/powerpoint/2010/main" val="27306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DC6199-F460-4499-8E8C-C28027C7094F}"/>
              </a:ext>
            </a:extLst>
          </p:cNvPr>
          <p:cNvSpPr>
            <a:spLocks noGrp="1"/>
          </p:cNvSpPr>
          <p:nvPr>
            <p:ph type="title"/>
          </p:nvPr>
        </p:nvSpPr>
        <p:spPr>
          <a:xfrm>
            <a:off x="839788" y="645203"/>
            <a:ext cx="9504000" cy="1080350"/>
          </a:xfrm>
        </p:spPr>
        <p:txBody>
          <a:body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0D249BE0-5392-4A55-AB5C-B2B650DBE98A}"/>
              </a:ext>
            </a:extLst>
          </p:cNvPr>
          <p:cNvSpPr>
            <a:spLocks noGrp="1"/>
          </p:cNvSpPr>
          <p:nvPr>
            <p:ph type="body" idx="1"/>
          </p:nvPr>
        </p:nvSpPr>
        <p:spPr>
          <a:xfrm>
            <a:off x="839788" y="1719058"/>
            <a:ext cx="4438800" cy="6480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tshållare för innehåll 3">
            <a:extLst>
              <a:ext uri="{FF2B5EF4-FFF2-40B4-BE49-F238E27FC236}">
                <a16:creationId xmlns:a16="http://schemas.microsoft.com/office/drawing/2014/main" id="{AB717D6C-A127-4F1B-88B1-48151D96C25E}"/>
              </a:ext>
            </a:extLst>
          </p:cNvPr>
          <p:cNvSpPr>
            <a:spLocks noGrp="1"/>
          </p:cNvSpPr>
          <p:nvPr>
            <p:ph sz="half" idx="2" hasCustomPrompt="1"/>
          </p:nvPr>
        </p:nvSpPr>
        <p:spPr>
          <a:xfrm>
            <a:off x="839788" y="2542656"/>
            <a:ext cx="4438800" cy="3451743"/>
          </a:xfrm>
        </p:spPr>
        <p:txBody>
          <a:bodyPr/>
          <a:lstStyle>
            <a:lvl1pPr>
              <a:defRPr/>
            </a:lvl1pPr>
            <a:lvl2pPr>
              <a:defRPr/>
            </a:lvl2pPr>
            <a:lvl3pPr>
              <a:defRPr/>
            </a:lvl3pPr>
          </a:lstStyle>
          <a:p>
            <a:pPr lvl="0"/>
            <a:r>
              <a:rPr lang="en-US"/>
              <a:t>Text</a:t>
            </a:r>
          </a:p>
          <a:p>
            <a:pPr lvl="1"/>
            <a:r>
              <a:rPr lang="en-US"/>
              <a:t>Text</a:t>
            </a:r>
          </a:p>
          <a:p>
            <a:pPr lvl="2"/>
            <a:r>
              <a:rPr lang="en-US"/>
              <a:t>Text</a:t>
            </a:r>
            <a:endParaRPr lang="sv-SE"/>
          </a:p>
        </p:txBody>
      </p:sp>
      <p:sp>
        <p:nvSpPr>
          <p:cNvPr id="5" name="Platshållare för text 4">
            <a:extLst>
              <a:ext uri="{FF2B5EF4-FFF2-40B4-BE49-F238E27FC236}">
                <a16:creationId xmlns:a16="http://schemas.microsoft.com/office/drawing/2014/main" id="{56955400-C676-4D68-8795-72CC9FFCB0F1}"/>
              </a:ext>
            </a:extLst>
          </p:cNvPr>
          <p:cNvSpPr>
            <a:spLocks noGrp="1"/>
          </p:cNvSpPr>
          <p:nvPr>
            <p:ph type="body" sz="quarter" idx="3"/>
          </p:nvPr>
        </p:nvSpPr>
        <p:spPr>
          <a:xfrm>
            <a:off x="5709600" y="1719058"/>
            <a:ext cx="4636800" cy="6480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tshållare för innehåll 5">
            <a:extLst>
              <a:ext uri="{FF2B5EF4-FFF2-40B4-BE49-F238E27FC236}">
                <a16:creationId xmlns:a16="http://schemas.microsoft.com/office/drawing/2014/main" id="{FC4A1A28-5A26-4C5C-9138-5DEB35526F82}"/>
              </a:ext>
            </a:extLst>
          </p:cNvPr>
          <p:cNvSpPr>
            <a:spLocks noGrp="1"/>
          </p:cNvSpPr>
          <p:nvPr>
            <p:ph sz="quarter" idx="4" hasCustomPrompt="1"/>
          </p:nvPr>
        </p:nvSpPr>
        <p:spPr>
          <a:xfrm>
            <a:off x="5709600" y="2542657"/>
            <a:ext cx="4636800" cy="3451742"/>
          </a:xfrm>
        </p:spPr>
        <p:txBody>
          <a:bodyPr/>
          <a:lstStyle>
            <a:lvl1pPr>
              <a:defRPr/>
            </a:lvl1pPr>
            <a:lvl2pPr>
              <a:defRPr/>
            </a:lvl2pPr>
            <a:lvl3pPr>
              <a:defRPr/>
            </a:lvl3pPr>
          </a:lstStyle>
          <a:p>
            <a:pPr lvl="0"/>
            <a:r>
              <a:rPr lang="en-US"/>
              <a:t>Text</a:t>
            </a:r>
          </a:p>
          <a:p>
            <a:pPr lvl="1"/>
            <a:r>
              <a:rPr lang="en-US"/>
              <a:t>Text</a:t>
            </a:r>
          </a:p>
          <a:p>
            <a:pPr lvl="2"/>
            <a:r>
              <a:rPr lang="en-US"/>
              <a:t>Text</a:t>
            </a:r>
            <a:endParaRPr lang="sv-SE"/>
          </a:p>
        </p:txBody>
      </p:sp>
      <p:sp>
        <p:nvSpPr>
          <p:cNvPr id="7" name="Platshållare för datum 6">
            <a:extLst>
              <a:ext uri="{FF2B5EF4-FFF2-40B4-BE49-F238E27FC236}">
                <a16:creationId xmlns:a16="http://schemas.microsoft.com/office/drawing/2014/main" id="{30C0CD7D-88AA-4C81-8C3C-275F8F3D5FCF}"/>
              </a:ext>
            </a:extLst>
          </p:cNvPr>
          <p:cNvSpPr>
            <a:spLocks noGrp="1"/>
          </p:cNvSpPr>
          <p:nvPr>
            <p:ph type="dt" sz="half" idx="10"/>
          </p:nvPr>
        </p:nvSpPr>
        <p:spPr/>
        <p:txBody>
          <a:bodyPr/>
          <a:lstStyle/>
          <a:p>
            <a:fld id="{D5F92A2E-9C59-4FA5-8FBD-2BA8B86C1484}" type="datetime1">
              <a:rPr lang="sv-SE" smtClean="0"/>
              <a:t>2023-04-05</a:t>
            </a:fld>
            <a:endParaRPr lang="sv-SE"/>
          </a:p>
        </p:txBody>
      </p:sp>
      <p:sp>
        <p:nvSpPr>
          <p:cNvPr id="9" name="Platshållare för bildnummer 8">
            <a:extLst>
              <a:ext uri="{FF2B5EF4-FFF2-40B4-BE49-F238E27FC236}">
                <a16:creationId xmlns:a16="http://schemas.microsoft.com/office/drawing/2014/main" id="{83443A09-046D-4F7B-8156-2214B7B782D9}"/>
              </a:ext>
            </a:extLst>
          </p:cNvPr>
          <p:cNvSpPr>
            <a:spLocks noGrp="1"/>
          </p:cNvSpPr>
          <p:nvPr>
            <p:ph type="sldNum" sz="quarter" idx="12"/>
          </p:nvPr>
        </p:nvSpPr>
        <p:spPr/>
        <p:txBody>
          <a:bodyPr/>
          <a:lstStyle/>
          <a:p>
            <a:fld id="{EF765137-31AB-4825-AC65-A83FC88DC320}" type="slidenum">
              <a:rPr lang="sv-SE" smtClean="0"/>
              <a:t>‹#›</a:t>
            </a:fld>
            <a:endParaRPr lang="sv-SE"/>
          </a:p>
        </p:txBody>
      </p:sp>
    </p:spTree>
    <p:extLst>
      <p:ext uri="{BB962C8B-B14F-4D97-AF65-F5344CB8AC3E}">
        <p14:creationId xmlns:p14="http://schemas.microsoft.com/office/powerpoint/2010/main" val="385489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C93CC7E-A321-421D-94DA-4B3587A073D5}"/>
              </a:ext>
            </a:extLst>
          </p:cNvPr>
          <p:cNvSpPr>
            <a:spLocks noGrp="1"/>
          </p:cNvSpPr>
          <p:nvPr>
            <p:ph type="dt" sz="half" idx="10"/>
          </p:nvPr>
        </p:nvSpPr>
        <p:spPr/>
        <p:txBody>
          <a:bodyPr/>
          <a:lstStyle/>
          <a:p>
            <a:fld id="{43785095-85C0-4FE2-8E9C-966F3B94BB87}" type="datetime1">
              <a:rPr lang="sv-SE" smtClean="0"/>
              <a:t>2023-04-05</a:t>
            </a:fld>
            <a:endParaRPr lang="sv-SE"/>
          </a:p>
        </p:txBody>
      </p:sp>
      <p:sp>
        <p:nvSpPr>
          <p:cNvPr id="5" name="Platshållare för bildnummer 4">
            <a:extLst>
              <a:ext uri="{FF2B5EF4-FFF2-40B4-BE49-F238E27FC236}">
                <a16:creationId xmlns:a16="http://schemas.microsoft.com/office/drawing/2014/main" id="{7FDFE321-3FAD-4F90-802C-91277311099C}"/>
              </a:ext>
            </a:extLst>
          </p:cNvPr>
          <p:cNvSpPr>
            <a:spLocks noGrp="1"/>
          </p:cNvSpPr>
          <p:nvPr>
            <p:ph type="sldNum" sz="quarter" idx="12"/>
          </p:nvPr>
        </p:nvSpPr>
        <p:spPr/>
        <p:txBody>
          <a:bodyPr/>
          <a:lstStyle/>
          <a:p>
            <a:fld id="{EF765137-31AB-4825-AC65-A83FC88DC320}" type="slidenum">
              <a:rPr lang="sv-SE" smtClean="0"/>
              <a:t>‹#›</a:t>
            </a:fld>
            <a:endParaRPr lang="sv-SE"/>
          </a:p>
        </p:txBody>
      </p:sp>
      <p:sp>
        <p:nvSpPr>
          <p:cNvPr id="7" name="Rubrik 1">
            <a:extLst>
              <a:ext uri="{FF2B5EF4-FFF2-40B4-BE49-F238E27FC236}">
                <a16:creationId xmlns:a16="http://schemas.microsoft.com/office/drawing/2014/main" id="{E6180D62-37C4-4CA3-BBE6-1335DE366B7F}"/>
              </a:ext>
            </a:extLst>
          </p:cNvPr>
          <p:cNvSpPr>
            <a:spLocks noGrp="1"/>
          </p:cNvSpPr>
          <p:nvPr>
            <p:ph type="title"/>
          </p:nvPr>
        </p:nvSpPr>
        <p:spPr>
          <a:xfrm>
            <a:off x="839788" y="645203"/>
            <a:ext cx="9504000" cy="1080350"/>
          </a:xfrm>
        </p:spPr>
        <p:txBody>
          <a:bodyPr/>
          <a:lstStyle/>
          <a:p>
            <a:r>
              <a:rPr lang="en-US"/>
              <a:t>Click to edit Master title style</a:t>
            </a:r>
            <a:endParaRPr lang="sv-SE"/>
          </a:p>
        </p:txBody>
      </p:sp>
    </p:spTree>
    <p:extLst>
      <p:ext uri="{BB962C8B-B14F-4D97-AF65-F5344CB8AC3E}">
        <p14:creationId xmlns:p14="http://schemas.microsoft.com/office/powerpoint/2010/main" val="96669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sida">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B715F41-7DD6-4D9E-AE3E-4B92BA84C3D8}"/>
              </a:ext>
            </a:extLst>
          </p:cNvPr>
          <p:cNvSpPr>
            <a:spLocks noGrp="1"/>
          </p:cNvSpPr>
          <p:nvPr>
            <p:ph type="dt" sz="half" idx="10"/>
          </p:nvPr>
        </p:nvSpPr>
        <p:spPr/>
        <p:txBody>
          <a:bodyPr/>
          <a:lstStyle/>
          <a:p>
            <a:fld id="{8774101D-AADC-48AD-8B89-6302C6825DF8}" type="datetime1">
              <a:rPr lang="sv-SE" smtClean="0"/>
              <a:t>2023-04-05</a:t>
            </a:fld>
            <a:endParaRPr lang="sv-SE"/>
          </a:p>
        </p:txBody>
      </p:sp>
      <p:sp>
        <p:nvSpPr>
          <p:cNvPr id="7" name="Platshållare för bildnummer 6">
            <a:extLst>
              <a:ext uri="{FF2B5EF4-FFF2-40B4-BE49-F238E27FC236}">
                <a16:creationId xmlns:a16="http://schemas.microsoft.com/office/drawing/2014/main" id="{149EE3B1-5A9B-41A2-B35E-C12019DF714F}"/>
              </a:ext>
            </a:extLst>
          </p:cNvPr>
          <p:cNvSpPr>
            <a:spLocks noGrp="1"/>
          </p:cNvSpPr>
          <p:nvPr>
            <p:ph type="sldNum" sz="quarter" idx="12"/>
          </p:nvPr>
        </p:nvSpPr>
        <p:spPr/>
        <p:txBody>
          <a:bodyPr/>
          <a:lstStyle/>
          <a:p>
            <a:fld id="{EF765137-31AB-4825-AC65-A83FC88DC320}" type="slidenum">
              <a:rPr lang="sv-SE" smtClean="0"/>
              <a:t>‹#›</a:t>
            </a:fld>
            <a:endParaRPr lang="sv-SE"/>
          </a:p>
        </p:txBody>
      </p:sp>
    </p:spTree>
    <p:extLst>
      <p:ext uri="{BB962C8B-B14F-4D97-AF65-F5344CB8AC3E}">
        <p14:creationId xmlns:p14="http://schemas.microsoft.com/office/powerpoint/2010/main" val="244943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stasid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7FF0DD-9FF1-44CF-94DE-69A53F539B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23667" y="1524816"/>
            <a:ext cx="5494851" cy="2463463"/>
          </a:xfrm>
          <a:prstGeom prst="rect">
            <a:avLst/>
          </a:prstGeom>
        </p:spPr>
      </p:pic>
      <p:sp>
        <p:nvSpPr>
          <p:cNvPr id="10" name="TextBox 9">
            <a:extLst>
              <a:ext uri="{FF2B5EF4-FFF2-40B4-BE49-F238E27FC236}">
                <a16:creationId xmlns:a16="http://schemas.microsoft.com/office/drawing/2014/main" id="{B15BA1C1-1C1D-47B7-9300-395947F33429}"/>
              </a:ext>
            </a:extLst>
          </p:cNvPr>
          <p:cNvSpPr txBox="1"/>
          <p:nvPr userDrawn="1"/>
        </p:nvSpPr>
        <p:spPr>
          <a:xfrm>
            <a:off x="976766" y="5093800"/>
            <a:ext cx="1657928" cy="276999"/>
          </a:xfrm>
          <a:prstGeom prst="rect">
            <a:avLst/>
          </a:prstGeom>
          <a:noFill/>
        </p:spPr>
        <p:txBody>
          <a:bodyPr wrap="square" rtlCol="0">
            <a:spAutoFit/>
          </a:bodyPr>
          <a:lstStyle/>
          <a:p>
            <a:r>
              <a:rPr lang="en-GB" sz="1200" b="1"/>
              <a:t>PROJEKTLEDARE</a:t>
            </a:r>
            <a:endParaRPr lang="sv-SE" sz="1200" b="1"/>
          </a:p>
        </p:txBody>
      </p:sp>
      <p:sp>
        <p:nvSpPr>
          <p:cNvPr id="13" name="TextBox 12">
            <a:extLst>
              <a:ext uri="{FF2B5EF4-FFF2-40B4-BE49-F238E27FC236}">
                <a16:creationId xmlns:a16="http://schemas.microsoft.com/office/drawing/2014/main" id="{BE6CB6E7-97F6-4C24-8705-2AF4F02DD597}"/>
              </a:ext>
            </a:extLst>
          </p:cNvPr>
          <p:cNvSpPr txBox="1"/>
          <p:nvPr userDrawn="1"/>
        </p:nvSpPr>
        <p:spPr>
          <a:xfrm>
            <a:off x="5125638" y="5093800"/>
            <a:ext cx="1768811" cy="276999"/>
          </a:xfrm>
          <a:prstGeom prst="rect">
            <a:avLst/>
          </a:prstGeom>
          <a:noFill/>
        </p:spPr>
        <p:txBody>
          <a:bodyPr wrap="square" rtlCol="0">
            <a:spAutoFit/>
          </a:bodyPr>
          <a:lstStyle/>
          <a:p>
            <a:r>
              <a:rPr lang="en-GB" sz="1200" b="1"/>
              <a:t>ÖVRIGA PROJEKTPARTER</a:t>
            </a:r>
            <a:endParaRPr lang="sv-SE" sz="1200" b="1"/>
          </a:p>
        </p:txBody>
      </p:sp>
      <p:sp>
        <p:nvSpPr>
          <p:cNvPr id="14" name="TextBox 13">
            <a:extLst>
              <a:ext uri="{FF2B5EF4-FFF2-40B4-BE49-F238E27FC236}">
                <a16:creationId xmlns:a16="http://schemas.microsoft.com/office/drawing/2014/main" id="{44C6A96E-4F47-4EC5-B0B2-6BA0FB28BDC9}"/>
              </a:ext>
            </a:extLst>
          </p:cNvPr>
          <p:cNvSpPr txBox="1"/>
          <p:nvPr userDrawn="1"/>
        </p:nvSpPr>
        <p:spPr>
          <a:xfrm>
            <a:off x="9653794" y="5093800"/>
            <a:ext cx="1253428" cy="276999"/>
          </a:xfrm>
          <a:prstGeom prst="rect">
            <a:avLst/>
          </a:prstGeom>
          <a:noFill/>
        </p:spPr>
        <p:txBody>
          <a:bodyPr wrap="square" rtlCol="0">
            <a:spAutoFit/>
          </a:bodyPr>
          <a:lstStyle/>
          <a:p>
            <a:r>
              <a:rPr lang="en-GB" sz="1200" b="1"/>
              <a:t>FINANSIÄRER</a:t>
            </a:r>
            <a:endParaRPr lang="sv-SE" sz="1200" b="1"/>
          </a:p>
        </p:txBody>
      </p:sp>
      <p:sp>
        <p:nvSpPr>
          <p:cNvPr id="16" name="TextBox 15">
            <a:extLst>
              <a:ext uri="{FF2B5EF4-FFF2-40B4-BE49-F238E27FC236}">
                <a16:creationId xmlns:a16="http://schemas.microsoft.com/office/drawing/2014/main" id="{CD93E461-2466-41C0-AAF3-58E6414A43EE}"/>
              </a:ext>
            </a:extLst>
          </p:cNvPr>
          <p:cNvSpPr txBox="1"/>
          <p:nvPr userDrawn="1"/>
        </p:nvSpPr>
        <p:spPr>
          <a:xfrm>
            <a:off x="976766" y="5353507"/>
            <a:ext cx="1657928" cy="307777"/>
          </a:xfrm>
          <a:prstGeom prst="rect">
            <a:avLst/>
          </a:prstGeom>
          <a:noFill/>
        </p:spPr>
        <p:txBody>
          <a:bodyPr wrap="square" rtlCol="0">
            <a:spAutoFit/>
          </a:bodyPr>
          <a:lstStyle/>
          <a:p>
            <a:r>
              <a:rPr lang="sv-SE" sz="1400"/>
              <a:t>Stockholms stad</a:t>
            </a:r>
          </a:p>
        </p:txBody>
      </p:sp>
      <p:sp>
        <p:nvSpPr>
          <p:cNvPr id="17" name="TextBox 16">
            <a:extLst>
              <a:ext uri="{FF2B5EF4-FFF2-40B4-BE49-F238E27FC236}">
                <a16:creationId xmlns:a16="http://schemas.microsoft.com/office/drawing/2014/main" id="{016D9D49-90C2-4F22-8A30-6F37D56D65FA}"/>
              </a:ext>
            </a:extLst>
          </p:cNvPr>
          <p:cNvSpPr txBox="1"/>
          <p:nvPr userDrawn="1"/>
        </p:nvSpPr>
        <p:spPr>
          <a:xfrm>
            <a:off x="5125638" y="5353507"/>
            <a:ext cx="3155226" cy="954107"/>
          </a:xfrm>
          <a:prstGeom prst="rect">
            <a:avLst/>
          </a:prstGeom>
          <a:noFill/>
        </p:spPr>
        <p:txBody>
          <a:bodyPr wrap="square" rtlCol="0">
            <a:spAutoFit/>
          </a:bodyPr>
          <a:lstStyle/>
          <a:p>
            <a:r>
              <a:rPr lang="sv-SE" sz="1400"/>
              <a:t>Kungliga Tekniska Högskolan, KTH</a:t>
            </a:r>
          </a:p>
          <a:p>
            <a:r>
              <a:rPr lang="sv-SE" sz="1400"/>
              <a:t>IVL Svenska Miljöinstitutet</a:t>
            </a:r>
            <a:br>
              <a:rPr lang="sv-SE" sz="1400"/>
            </a:br>
            <a:r>
              <a:rPr lang="sv-SE" sz="1400"/>
              <a:t>Sveriges Kommuner och Regioner, SKR</a:t>
            </a:r>
          </a:p>
          <a:p>
            <a:r>
              <a:rPr lang="sv-SE" sz="1400"/>
              <a:t>Fastighetsägarna Stockholm</a:t>
            </a:r>
          </a:p>
        </p:txBody>
      </p:sp>
      <p:cxnSp>
        <p:nvCxnSpPr>
          <p:cNvPr id="19" name="Straight Connector 18">
            <a:extLst>
              <a:ext uri="{FF2B5EF4-FFF2-40B4-BE49-F238E27FC236}">
                <a16:creationId xmlns:a16="http://schemas.microsoft.com/office/drawing/2014/main" id="{9DC367E6-F2FB-48D9-A2BC-9DCD3AC7E969}"/>
              </a:ext>
            </a:extLst>
          </p:cNvPr>
          <p:cNvCxnSpPr/>
          <p:nvPr userDrawn="1"/>
        </p:nvCxnSpPr>
        <p:spPr>
          <a:xfrm>
            <a:off x="1057565" y="4987639"/>
            <a:ext cx="9961417" cy="0"/>
          </a:xfrm>
          <a:prstGeom prst="line">
            <a:avLst/>
          </a:prstGeom>
          <a:ln w="28575">
            <a:solidFill>
              <a:srgbClr val="289B38"/>
            </a:solidFill>
          </a:ln>
        </p:spPr>
        <p:style>
          <a:lnRef idx="1">
            <a:schemeClr val="accent1"/>
          </a:lnRef>
          <a:fillRef idx="0">
            <a:schemeClr val="accent1"/>
          </a:fillRef>
          <a:effectRef idx="0">
            <a:schemeClr val="accent1"/>
          </a:effectRef>
          <a:fontRef idx="minor">
            <a:schemeClr val="tx1"/>
          </a:fontRef>
        </p:style>
      </p:cxnSp>
      <p:pic>
        <p:nvPicPr>
          <p:cNvPr id="18" name="Bildobjekt 4">
            <a:extLst>
              <a:ext uri="{FF2B5EF4-FFF2-40B4-BE49-F238E27FC236}">
                <a16:creationId xmlns:a16="http://schemas.microsoft.com/office/drawing/2014/main" id="{594C0F67-D053-4824-9CEE-3B08C2B26C1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55928" y="5380397"/>
            <a:ext cx="1253428" cy="455412"/>
          </a:xfrm>
          <a:prstGeom prst="rect">
            <a:avLst/>
          </a:prstGeom>
        </p:spPr>
      </p:pic>
      <p:sp>
        <p:nvSpPr>
          <p:cNvPr id="20" name="TextBox 19">
            <a:extLst>
              <a:ext uri="{FF2B5EF4-FFF2-40B4-BE49-F238E27FC236}">
                <a16:creationId xmlns:a16="http://schemas.microsoft.com/office/drawing/2014/main" id="{9429A56C-2D12-4CC1-847E-B298A090E785}"/>
              </a:ext>
            </a:extLst>
          </p:cNvPr>
          <p:cNvSpPr txBox="1"/>
          <p:nvPr userDrawn="1"/>
        </p:nvSpPr>
        <p:spPr>
          <a:xfrm>
            <a:off x="2804889" y="5093800"/>
            <a:ext cx="1881104" cy="276999"/>
          </a:xfrm>
          <a:prstGeom prst="rect">
            <a:avLst/>
          </a:prstGeom>
          <a:noFill/>
        </p:spPr>
        <p:txBody>
          <a:bodyPr wrap="square" rtlCol="0">
            <a:spAutoFit/>
          </a:bodyPr>
          <a:lstStyle/>
          <a:p>
            <a:r>
              <a:rPr lang="en-GB" sz="1200" b="1" dirty="0"/>
              <a:t>DELTAGANDE KOMMUNER</a:t>
            </a:r>
            <a:endParaRPr lang="sv-SE" sz="1200" b="1" dirty="0"/>
          </a:p>
        </p:txBody>
      </p:sp>
      <p:sp>
        <p:nvSpPr>
          <p:cNvPr id="21" name="TextBox 20">
            <a:extLst>
              <a:ext uri="{FF2B5EF4-FFF2-40B4-BE49-F238E27FC236}">
                <a16:creationId xmlns:a16="http://schemas.microsoft.com/office/drawing/2014/main" id="{F5A71084-3585-4330-9869-B3106CD8F821}"/>
              </a:ext>
            </a:extLst>
          </p:cNvPr>
          <p:cNvSpPr txBox="1"/>
          <p:nvPr userDrawn="1"/>
        </p:nvSpPr>
        <p:spPr>
          <a:xfrm>
            <a:off x="2804889" y="5353507"/>
            <a:ext cx="1736942" cy="954107"/>
          </a:xfrm>
          <a:prstGeom prst="rect">
            <a:avLst/>
          </a:prstGeom>
          <a:noFill/>
        </p:spPr>
        <p:txBody>
          <a:bodyPr wrap="square" rtlCol="0">
            <a:spAutoFit/>
          </a:bodyPr>
          <a:lstStyle/>
          <a:p>
            <a:r>
              <a:rPr lang="sv-SE" sz="1400" dirty="0"/>
              <a:t>Göteborg</a:t>
            </a:r>
          </a:p>
          <a:p>
            <a:r>
              <a:rPr lang="sv-SE" sz="1400" dirty="0"/>
              <a:t>Malmö</a:t>
            </a:r>
          </a:p>
          <a:p>
            <a:r>
              <a:rPr lang="sv-SE" sz="1400" dirty="0"/>
              <a:t>Stockholm</a:t>
            </a:r>
          </a:p>
          <a:p>
            <a:r>
              <a:rPr lang="sv-SE" sz="1400" dirty="0"/>
              <a:t>Värmdö</a:t>
            </a:r>
          </a:p>
        </p:txBody>
      </p:sp>
      <p:pic>
        <p:nvPicPr>
          <p:cNvPr id="3" name="Picture 2" descr="A picture containing drawing&#10;&#10;Description automatically generated">
            <a:extLst>
              <a:ext uri="{FF2B5EF4-FFF2-40B4-BE49-F238E27FC236}">
                <a16:creationId xmlns:a16="http://schemas.microsoft.com/office/drawing/2014/main" id="{4F3CEFD0-CA6C-4D44-8D86-E6BE68707E9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46564" y="5911329"/>
            <a:ext cx="1309937" cy="276997"/>
          </a:xfrm>
          <a:prstGeom prst="rect">
            <a:avLst/>
          </a:prstGeom>
        </p:spPr>
      </p:pic>
      <p:pic>
        <p:nvPicPr>
          <p:cNvPr id="5" name="Picture 4" descr="A picture containing table, stool&#10;&#10;Description automatically generated">
            <a:extLst>
              <a:ext uri="{FF2B5EF4-FFF2-40B4-BE49-F238E27FC236}">
                <a16:creationId xmlns:a16="http://schemas.microsoft.com/office/drawing/2014/main" id="{385B46DF-DC37-4FAC-A52B-0C6D6C5AE9F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750811" y="6307614"/>
            <a:ext cx="1258968" cy="183038"/>
          </a:xfrm>
          <a:prstGeom prst="rect">
            <a:avLst/>
          </a:prstGeom>
        </p:spPr>
      </p:pic>
      <p:sp>
        <p:nvSpPr>
          <p:cNvPr id="2" name="TextBox 1">
            <a:extLst>
              <a:ext uri="{FF2B5EF4-FFF2-40B4-BE49-F238E27FC236}">
                <a16:creationId xmlns:a16="http://schemas.microsoft.com/office/drawing/2014/main" id="{A8DFD30E-617E-44C6-AA7B-D83DC29C5C2F}"/>
              </a:ext>
            </a:extLst>
          </p:cNvPr>
          <p:cNvSpPr txBox="1"/>
          <p:nvPr userDrawn="1"/>
        </p:nvSpPr>
        <p:spPr>
          <a:xfrm>
            <a:off x="3215353" y="3984949"/>
            <a:ext cx="5494851" cy="307777"/>
          </a:xfrm>
          <a:prstGeom prst="rect">
            <a:avLst/>
          </a:prstGeom>
          <a:noFill/>
        </p:spPr>
        <p:txBody>
          <a:bodyPr wrap="square" rtlCol="0">
            <a:spAutoFit/>
          </a:bodyPr>
          <a:lstStyle/>
          <a:p>
            <a:pPr algn="ctr"/>
            <a:r>
              <a:rPr lang="sv-SE" sz="1400" dirty="0">
                <a:solidFill>
                  <a:srgbClr val="289B38"/>
                </a:solidFill>
                <a:hlinkClick r:id="rId6">
                  <a:extLst>
                    <a:ext uri="{A12FA001-AC4F-418D-AE19-62706E023703}">
                      <ahyp:hlinkClr xmlns:ahyp="http://schemas.microsoft.com/office/drawing/2018/hyperlinkcolor" val="tx"/>
                    </a:ext>
                  </a:extLst>
                </a:hlinkClick>
              </a:rPr>
              <a:t>www.ivl.se/hallbarhet-blir-standard</a:t>
            </a:r>
            <a:endParaRPr lang="sv-SE" sz="1400" dirty="0">
              <a:solidFill>
                <a:srgbClr val="289B38"/>
              </a:solidFill>
            </a:endParaRPr>
          </a:p>
        </p:txBody>
      </p:sp>
      <p:cxnSp>
        <p:nvCxnSpPr>
          <p:cNvPr id="6" name="Straight Connector 5">
            <a:extLst>
              <a:ext uri="{FF2B5EF4-FFF2-40B4-BE49-F238E27FC236}">
                <a16:creationId xmlns:a16="http://schemas.microsoft.com/office/drawing/2014/main" id="{4C536832-2AFD-4935-80F6-86E8D5811E11}"/>
              </a:ext>
            </a:extLst>
          </p:cNvPr>
          <p:cNvCxnSpPr>
            <a:cxnSpLocks/>
          </p:cNvCxnSpPr>
          <p:nvPr userDrawn="1"/>
        </p:nvCxnSpPr>
        <p:spPr>
          <a:xfrm>
            <a:off x="3215353" y="3984949"/>
            <a:ext cx="5494851"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4966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70E868B-2476-47B7-96C3-ED5138E75467}"/>
              </a:ext>
            </a:extLst>
          </p:cNvPr>
          <p:cNvSpPr>
            <a:spLocks noGrp="1"/>
          </p:cNvSpPr>
          <p:nvPr>
            <p:ph type="title"/>
          </p:nvPr>
        </p:nvSpPr>
        <p:spPr>
          <a:xfrm>
            <a:off x="838200" y="669314"/>
            <a:ext cx="7239600" cy="1175482"/>
          </a:xfrm>
          <a:prstGeom prst="rect">
            <a:avLst/>
          </a:prstGeom>
        </p:spPr>
        <p:txBody>
          <a:bodyPr vert="horz" lIns="91440" tIns="0" rIns="91440" bIns="0" rtlCol="0" anchor="b">
            <a:noAutofit/>
          </a:body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4B436756-655C-4C22-951E-0D9EA6FE476F}"/>
              </a:ext>
            </a:extLst>
          </p:cNvPr>
          <p:cNvSpPr>
            <a:spLocks noGrp="1"/>
          </p:cNvSpPr>
          <p:nvPr>
            <p:ph type="body" idx="1"/>
          </p:nvPr>
        </p:nvSpPr>
        <p:spPr>
          <a:xfrm>
            <a:off x="838200" y="2102340"/>
            <a:ext cx="7239600" cy="3510820"/>
          </a:xfrm>
          <a:prstGeom prst="rect">
            <a:avLst/>
          </a:prstGeom>
        </p:spPr>
        <p:txBody>
          <a:bodyPr vert="horz" lIns="91440" tIns="45720" rIns="91440" bIns="45720" rtlCol="0">
            <a:noAutofit/>
          </a:bodyPr>
          <a:lstStyle/>
          <a:p>
            <a:pPr lvl="0"/>
            <a:r>
              <a:rPr lang="sv-SE"/>
              <a:t>Text</a:t>
            </a:r>
          </a:p>
          <a:p>
            <a:pPr lvl="1"/>
            <a:r>
              <a:rPr lang="sv-SE"/>
              <a:t>Text</a:t>
            </a:r>
          </a:p>
          <a:p>
            <a:pPr lvl="2"/>
            <a:r>
              <a:rPr lang="sv-SE"/>
              <a:t>Text</a:t>
            </a:r>
          </a:p>
        </p:txBody>
      </p:sp>
      <p:sp>
        <p:nvSpPr>
          <p:cNvPr id="4" name="Platshållare för datum 3">
            <a:extLst>
              <a:ext uri="{FF2B5EF4-FFF2-40B4-BE49-F238E27FC236}">
                <a16:creationId xmlns:a16="http://schemas.microsoft.com/office/drawing/2014/main" id="{5B0C6435-6D4B-4B79-8203-952C72E23D27}"/>
              </a:ext>
            </a:extLst>
          </p:cNvPr>
          <p:cNvSpPr>
            <a:spLocks noGrp="1"/>
          </p:cNvSpPr>
          <p:nvPr>
            <p:ph type="dt" sz="half" idx="2"/>
          </p:nvPr>
        </p:nvSpPr>
        <p:spPr>
          <a:xfrm>
            <a:off x="5185410" y="6368400"/>
            <a:ext cx="1062990" cy="204770"/>
          </a:xfrm>
          <a:prstGeom prst="rect">
            <a:avLst/>
          </a:prstGeom>
        </p:spPr>
        <p:txBody>
          <a:bodyPr vert="horz" lIns="91440" tIns="45720" rIns="91440" bIns="45720" rtlCol="0" anchor="ctr"/>
          <a:lstStyle>
            <a:lvl1pPr algn="l">
              <a:defRPr sz="1200">
                <a:solidFill>
                  <a:schemeClr val="bg1"/>
                </a:solidFill>
              </a:defRPr>
            </a:lvl1pPr>
          </a:lstStyle>
          <a:p>
            <a:fld id="{0F4A6EA2-6F25-4B99-ACED-7FDEFDD8762B}" type="datetime1">
              <a:rPr lang="sv-SE" smtClean="0"/>
              <a:t>2023-04-05</a:t>
            </a:fld>
            <a:endParaRPr lang="sv-SE"/>
          </a:p>
        </p:txBody>
      </p:sp>
      <p:sp>
        <p:nvSpPr>
          <p:cNvPr id="6" name="Platshållare för bildnummer 5">
            <a:extLst>
              <a:ext uri="{FF2B5EF4-FFF2-40B4-BE49-F238E27FC236}">
                <a16:creationId xmlns:a16="http://schemas.microsoft.com/office/drawing/2014/main" id="{7EE42F38-B789-4826-B4F1-ACBC529EDCEC}"/>
              </a:ext>
            </a:extLst>
          </p:cNvPr>
          <p:cNvSpPr>
            <a:spLocks noGrp="1"/>
          </p:cNvSpPr>
          <p:nvPr>
            <p:ph type="sldNum" sz="quarter" idx="4"/>
          </p:nvPr>
        </p:nvSpPr>
        <p:spPr>
          <a:xfrm>
            <a:off x="7534875" y="6368400"/>
            <a:ext cx="542925" cy="204770"/>
          </a:xfrm>
          <a:prstGeom prst="rect">
            <a:avLst/>
          </a:prstGeom>
        </p:spPr>
        <p:txBody>
          <a:bodyPr vert="horz" lIns="91440" tIns="45720" rIns="91440" bIns="45720" rtlCol="0" anchor="ctr"/>
          <a:lstStyle>
            <a:lvl1pPr algn="r">
              <a:defRPr sz="1200">
                <a:solidFill>
                  <a:schemeClr val="bg1"/>
                </a:solidFill>
              </a:defRPr>
            </a:lvl1pPr>
          </a:lstStyle>
          <a:p>
            <a:fld id="{EF765137-31AB-4825-AC65-A83FC88DC320}" type="slidenum">
              <a:rPr lang="sv-SE" smtClean="0"/>
              <a:t>‹#›</a:t>
            </a:fld>
            <a:endParaRPr lang="sv-SE"/>
          </a:p>
        </p:txBody>
      </p:sp>
      <p:pic>
        <p:nvPicPr>
          <p:cNvPr id="10" name="Bildobjekt 9">
            <a:extLst>
              <a:ext uri="{FF2B5EF4-FFF2-40B4-BE49-F238E27FC236}">
                <a16:creationId xmlns:a16="http://schemas.microsoft.com/office/drawing/2014/main" id="{35ADB297-38DF-4FE8-A99C-B12F9F1B67D0}"/>
              </a:ext>
            </a:extLst>
          </p:cNvPr>
          <p:cNvPicPr>
            <a:picLocks noChangeAspect="1"/>
          </p:cNvPicPr>
          <p:nvPr/>
        </p:nvPicPr>
        <p:blipFill>
          <a:blip r:embed="rId12" cstate="hqprint">
            <a:extLst>
              <a:ext uri="{28A0092B-C50C-407E-A947-70E740481C1C}">
                <a14:useLocalDpi xmlns:a14="http://schemas.microsoft.com/office/drawing/2010/main" val="0"/>
              </a:ext>
            </a:extLst>
          </a:blip>
          <a:srcRect/>
          <a:stretch/>
        </p:blipFill>
        <p:spPr>
          <a:xfrm>
            <a:off x="825854" y="6137554"/>
            <a:ext cx="1062990" cy="476562"/>
          </a:xfrm>
          <a:prstGeom prst="rect">
            <a:avLst/>
          </a:prstGeom>
        </p:spPr>
      </p:pic>
    </p:spTree>
    <p:extLst>
      <p:ext uri="{BB962C8B-B14F-4D97-AF65-F5344CB8AC3E}">
        <p14:creationId xmlns:p14="http://schemas.microsoft.com/office/powerpoint/2010/main" val="4162343737"/>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62" r:id="rId3"/>
    <p:sldLayoutId id="2147483675" r:id="rId4"/>
    <p:sldLayoutId id="2147483664" r:id="rId5"/>
    <p:sldLayoutId id="2147483665" r:id="rId6"/>
    <p:sldLayoutId id="2147483666" r:id="rId7"/>
    <p:sldLayoutId id="2147483667" r:id="rId8"/>
    <p:sldLayoutId id="2147483678" r:id="rId9"/>
    <p:sldLayoutId id="2147483663" r:id="rId10"/>
  </p:sldLayoutIdLst>
  <p:hf sldNum="0" hdr="0" ftr="0" dt="0"/>
  <p:txStyles>
    <p:titleStyle>
      <a:lvl1pPr algn="l" defTabSz="914400" rtl="0" eaLnBrk="1" latinLnBrk="0" hangingPunct="1">
        <a:lnSpc>
          <a:spcPct val="90000"/>
        </a:lnSpc>
        <a:spcBef>
          <a:spcPct val="0"/>
        </a:spcBef>
        <a:buNone/>
        <a:defRPr sz="4400" kern="1200">
          <a:solidFill>
            <a:srgbClr val="289B38"/>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9B38"/>
        </a:buClr>
        <a:buSzPct val="100000"/>
        <a:buFont typeface="Calibri" panose="020F0502020204030204" pitchFamily="34" charset="0"/>
        <a:buChar char="●"/>
        <a:defRPr sz="24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rgbClr val="289B38"/>
        </a:buClr>
        <a:buSzPct val="100000"/>
        <a:buFont typeface="Calibri" panose="020F0502020204030204" pitchFamily="34" charset="0"/>
        <a:buChar char="●"/>
        <a:defRPr sz="18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rgbClr val="289B38"/>
        </a:buClr>
        <a:buSzPct val="100000"/>
        <a:buFont typeface="Calibri" panose="020F050202020403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Calibri" panose="020F0502020204030204" pitchFamily="34" charset="0"/>
        <a:buChar char="●"/>
        <a:defRPr sz="14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Calibri" panose="020F0502020204030204" pitchFamily="34" charset="0"/>
        <a:buChar char="●"/>
        <a:defRPr sz="1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D4FBC93-8595-47A2-9F1C-FE909ADA9979}"/>
              </a:ext>
            </a:extLst>
          </p:cNvPr>
          <p:cNvSpPr>
            <a:spLocks noGrp="1"/>
          </p:cNvSpPr>
          <p:nvPr>
            <p:ph type="subTitle" idx="1"/>
          </p:nvPr>
        </p:nvSpPr>
        <p:spPr/>
        <p:txBody>
          <a:bodyPr/>
          <a:lstStyle/>
          <a:p>
            <a:endParaRPr lang="sv-SE"/>
          </a:p>
        </p:txBody>
      </p:sp>
      <p:sp>
        <p:nvSpPr>
          <p:cNvPr id="3" name="Title 2">
            <a:extLst>
              <a:ext uri="{FF2B5EF4-FFF2-40B4-BE49-F238E27FC236}">
                <a16:creationId xmlns:a16="http://schemas.microsoft.com/office/drawing/2014/main" id="{87A780E1-68D2-4FC2-A140-B27BA3EBC626}"/>
              </a:ext>
            </a:extLst>
          </p:cNvPr>
          <p:cNvSpPr>
            <a:spLocks noGrp="1"/>
          </p:cNvSpPr>
          <p:nvPr>
            <p:ph type="title"/>
          </p:nvPr>
        </p:nvSpPr>
        <p:spPr/>
        <p:txBody>
          <a:bodyPr/>
          <a:lstStyle/>
          <a:p>
            <a:r>
              <a:rPr lang="sv-SE" sz="5200" dirty="0"/>
              <a:t>Ett projekt för hållbar stadsutveckling</a:t>
            </a:r>
          </a:p>
        </p:txBody>
      </p:sp>
    </p:spTree>
    <p:extLst>
      <p:ext uri="{BB962C8B-B14F-4D97-AF65-F5344CB8AC3E}">
        <p14:creationId xmlns:p14="http://schemas.microsoft.com/office/powerpoint/2010/main" val="2258369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64D52D-55C8-B80D-EDB4-DC83EEE58DAF}"/>
              </a:ext>
            </a:extLst>
          </p:cNvPr>
          <p:cNvSpPr>
            <a:spLocks noGrp="1"/>
          </p:cNvSpPr>
          <p:nvPr>
            <p:ph type="title"/>
          </p:nvPr>
        </p:nvSpPr>
        <p:spPr/>
        <p:txBody>
          <a:bodyPr/>
          <a:lstStyle/>
          <a:p>
            <a:endParaRPr lang="sv-SE"/>
          </a:p>
        </p:txBody>
      </p:sp>
      <p:pic>
        <p:nvPicPr>
          <p:cNvPr id="48" name="Content Placeholder 47">
            <a:extLst>
              <a:ext uri="{FF2B5EF4-FFF2-40B4-BE49-F238E27FC236}">
                <a16:creationId xmlns:a16="http://schemas.microsoft.com/office/drawing/2014/main" id="{859105A6-D201-4FD4-D8B9-353F08E388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61606" y="293324"/>
            <a:ext cx="11201798" cy="5737362"/>
          </a:xfrm>
        </p:spPr>
      </p:pic>
    </p:spTree>
    <p:extLst>
      <p:ext uri="{BB962C8B-B14F-4D97-AF65-F5344CB8AC3E}">
        <p14:creationId xmlns:p14="http://schemas.microsoft.com/office/powerpoint/2010/main" val="136933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07F5AF-C60B-22B6-629D-4A3F730C552F}"/>
              </a:ext>
            </a:extLst>
          </p:cNvPr>
          <p:cNvSpPr>
            <a:spLocks noGrp="1"/>
          </p:cNvSpPr>
          <p:nvPr>
            <p:ph type="title"/>
          </p:nvPr>
        </p:nvSpPr>
        <p:spPr/>
        <p:txBody>
          <a:bodyPr/>
          <a:lstStyle/>
          <a:p>
            <a:r>
              <a:rPr lang="sv-SE" dirty="0"/>
              <a:t>Stödverktyg för bättre kommunikation och institutionell kapacitet</a:t>
            </a:r>
          </a:p>
        </p:txBody>
      </p:sp>
      <p:sp>
        <p:nvSpPr>
          <p:cNvPr id="3" name="Platshållare för innehåll 2">
            <a:extLst>
              <a:ext uri="{FF2B5EF4-FFF2-40B4-BE49-F238E27FC236}">
                <a16:creationId xmlns:a16="http://schemas.microsoft.com/office/drawing/2014/main" id="{DA299BFE-1EFE-B1C5-0F10-59F13B7148F7}"/>
              </a:ext>
            </a:extLst>
          </p:cNvPr>
          <p:cNvSpPr>
            <a:spLocks noGrp="1"/>
          </p:cNvSpPr>
          <p:nvPr>
            <p:ph idx="1"/>
          </p:nvPr>
        </p:nvSpPr>
        <p:spPr>
          <a:xfrm>
            <a:off x="838197" y="2396259"/>
            <a:ext cx="9174018" cy="3953891"/>
          </a:xfrm>
        </p:spPr>
        <p:txBody>
          <a:bodyPr/>
          <a:lstStyle/>
          <a:p>
            <a:r>
              <a:rPr lang="sv-SE" dirty="0"/>
              <a:t>Vad är det för lösning?</a:t>
            </a:r>
          </a:p>
          <a:p>
            <a:r>
              <a:rPr lang="sv-SE" dirty="0"/>
              <a:t>Vad innebär </a:t>
            </a:r>
            <a:r>
              <a:rPr lang="sv-SE" dirty="0" err="1"/>
              <a:t>uppskalning</a:t>
            </a:r>
            <a:r>
              <a:rPr lang="sv-SE" dirty="0"/>
              <a:t>? </a:t>
            </a:r>
          </a:p>
          <a:p>
            <a:r>
              <a:rPr lang="sv-SE" dirty="0"/>
              <a:t>Skapa rätt förutsättningar</a:t>
            </a:r>
          </a:p>
          <a:p>
            <a:pPr lvl="1"/>
            <a:r>
              <a:rPr lang="sv-SE" dirty="0"/>
              <a:t>Mandat och rådighet </a:t>
            </a:r>
          </a:p>
          <a:p>
            <a:pPr lvl="1"/>
            <a:r>
              <a:rPr lang="sv-SE" dirty="0"/>
              <a:t>Mognadsgrad</a:t>
            </a:r>
          </a:p>
          <a:p>
            <a:pPr lvl="1"/>
            <a:r>
              <a:rPr lang="sv-SE" dirty="0"/>
              <a:t>Aktörer</a:t>
            </a:r>
          </a:p>
          <a:p>
            <a:pPr lvl="1"/>
            <a:r>
              <a:rPr lang="sv-SE" dirty="0"/>
              <a:t>Kunskap</a:t>
            </a:r>
          </a:p>
          <a:p>
            <a:pPr lvl="1"/>
            <a:r>
              <a:rPr lang="sv-SE" dirty="0"/>
              <a:t>Hinder</a:t>
            </a:r>
          </a:p>
          <a:p>
            <a:r>
              <a:rPr lang="sv-SE" dirty="0"/>
              <a:t>Hur kan </a:t>
            </a:r>
            <a:r>
              <a:rPr lang="sv-SE" dirty="0" err="1"/>
              <a:t>uppskalning</a:t>
            </a:r>
            <a:r>
              <a:rPr lang="sv-SE" dirty="0"/>
              <a:t> genomföras?</a:t>
            </a:r>
          </a:p>
        </p:txBody>
      </p:sp>
      <p:pic>
        <p:nvPicPr>
          <p:cNvPr id="5" name="Bildobjekt 4">
            <a:extLst>
              <a:ext uri="{FF2B5EF4-FFF2-40B4-BE49-F238E27FC236}">
                <a16:creationId xmlns:a16="http://schemas.microsoft.com/office/drawing/2014/main" id="{44CCC7A5-F30E-832A-A3BF-50BD96EBEA67}"/>
              </a:ext>
            </a:extLst>
          </p:cNvPr>
          <p:cNvPicPr>
            <a:picLocks noChangeAspect="1"/>
          </p:cNvPicPr>
          <p:nvPr/>
        </p:nvPicPr>
        <p:blipFill>
          <a:blip r:embed="rId3"/>
          <a:stretch>
            <a:fillRect/>
          </a:stretch>
        </p:blipFill>
        <p:spPr>
          <a:xfrm>
            <a:off x="5607214" y="3106946"/>
            <a:ext cx="6235815" cy="3243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1358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07F5AF-C60B-22B6-629D-4A3F730C552F}"/>
              </a:ext>
            </a:extLst>
          </p:cNvPr>
          <p:cNvSpPr>
            <a:spLocks noGrp="1"/>
          </p:cNvSpPr>
          <p:nvPr>
            <p:ph type="title"/>
          </p:nvPr>
        </p:nvSpPr>
        <p:spPr/>
        <p:txBody>
          <a:bodyPr/>
          <a:lstStyle/>
          <a:p>
            <a:r>
              <a:rPr lang="sv-SE" dirty="0"/>
              <a:t>Stödverktyg för bättre kommunikation och institutionell kapacitet</a:t>
            </a:r>
          </a:p>
        </p:txBody>
      </p:sp>
      <p:sp>
        <p:nvSpPr>
          <p:cNvPr id="3" name="Platshållare för innehåll 2">
            <a:extLst>
              <a:ext uri="{FF2B5EF4-FFF2-40B4-BE49-F238E27FC236}">
                <a16:creationId xmlns:a16="http://schemas.microsoft.com/office/drawing/2014/main" id="{DA299BFE-1EFE-B1C5-0F10-59F13B7148F7}"/>
              </a:ext>
            </a:extLst>
          </p:cNvPr>
          <p:cNvSpPr>
            <a:spLocks noGrp="1"/>
          </p:cNvSpPr>
          <p:nvPr>
            <p:ph idx="1"/>
          </p:nvPr>
        </p:nvSpPr>
        <p:spPr>
          <a:xfrm>
            <a:off x="838197" y="2396259"/>
            <a:ext cx="9174018" cy="3953891"/>
          </a:xfrm>
        </p:spPr>
        <p:txBody>
          <a:bodyPr/>
          <a:lstStyle/>
          <a:p>
            <a:r>
              <a:rPr lang="sv-SE" dirty="0"/>
              <a:t>Vad är det för lösning?</a:t>
            </a:r>
          </a:p>
          <a:p>
            <a:r>
              <a:rPr lang="sv-SE" dirty="0"/>
              <a:t>Vad innebär </a:t>
            </a:r>
            <a:r>
              <a:rPr lang="sv-SE" dirty="0" err="1"/>
              <a:t>uppskalning</a:t>
            </a:r>
            <a:r>
              <a:rPr lang="sv-SE" dirty="0"/>
              <a:t>? </a:t>
            </a:r>
          </a:p>
          <a:p>
            <a:r>
              <a:rPr lang="sv-SE" dirty="0"/>
              <a:t>Skapa rätt förutsättningar</a:t>
            </a:r>
          </a:p>
          <a:p>
            <a:r>
              <a:rPr lang="sv-SE" dirty="0"/>
              <a:t>Hur kan </a:t>
            </a:r>
            <a:r>
              <a:rPr lang="sv-SE" dirty="0" err="1"/>
              <a:t>uppskalning</a:t>
            </a:r>
            <a:r>
              <a:rPr lang="sv-SE" dirty="0"/>
              <a:t> genomföras?</a:t>
            </a:r>
          </a:p>
          <a:p>
            <a:pPr lvl="1"/>
            <a:r>
              <a:rPr lang="sv-SE" dirty="0"/>
              <a:t>Vem</a:t>
            </a:r>
          </a:p>
          <a:p>
            <a:pPr lvl="1"/>
            <a:r>
              <a:rPr lang="sv-SE" dirty="0"/>
              <a:t>Vilka</a:t>
            </a:r>
          </a:p>
          <a:p>
            <a:pPr lvl="1"/>
            <a:r>
              <a:rPr lang="sv-SE" dirty="0"/>
              <a:t>Resurser</a:t>
            </a:r>
          </a:p>
          <a:p>
            <a:pPr lvl="1"/>
            <a:r>
              <a:rPr lang="sv-SE" dirty="0"/>
              <a:t>Uppskalningsplan</a:t>
            </a:r>
          </a:p>
          <a:p>
            <a:pPr lvl="1"/>
            <a:r>
              <a:rPr lang="sv-SE" dirty="0"/>
              <a:t>Beslutsunderlag</a:t>
            </a:r>
          </a:p>
        </p:txBody>
      </p:sp>
      <p:pic>
        <p:nvPicPr>
          <p:cNvPr id="5" name="Bildobjekt 4">
            <a:extLst>
              <a:ext uri="{FF2B5EF4-FFF2-40B4-BE49-F238E27FC236}">
                <a16:creationId xmlns:a16="http://schemas.microsoft.com/office/drawing/2014/main" id="{44CCC7A5-F30E-832A-A3BF-50BD96EBEA67}"/>
              </a:ext>
            </a:extLst>
          </p:cNvPr>
          <p:cNvPicPr>
            <a:picLocks noChangeAspect="1"/>
          </p:cNvPicPr>
          <p:nvPr/>
        </p:nvPicPr>
        <p:blipFill>
          <a:blip r:embed="rId3"/>
          <a:stretch>
            <a:fillRect/>
          </a:stretch>
        </p:blipFill>
        <p:spPr>
          <a:xfrm>
            <a:off x="5607214" y="3106946"/>
            <a:ext cx="6235815" cy="3243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7343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410DDD6-06B2-E6E7-19EB-64182B4551F7}"/>
              </a:ext>
            </a:extLst>
          </p:cNvPr>
          <p:cNvSpPr>
            <a:spLocks noGrp="1"/>
          </p:cNvSpPr>
          <p:nvPr>
            <p:ph type="title"/>
          </p:nvPr>
        </p:nvSpPr>
        <p:spPr>
          <a:xfrm>
            <a:off x="839788" y="645203"/>
            <a:ext cx="9504000" cy="1043912"/>
          </a:xfrm>
        </p:spPr>
        <p:txBody>
          <a:bodyPr/>
          <a:lstStyle/>
          <a:p>
            <a:r>
              <a:rPr lang="sv-SE" dirty="0"/>
              <a:t>Uppskalningsprocessen</a:t>
            </a:r>
          </a:p>
        </p:txBody>
      </p:sp>
      <p:graphicFrame>
        <p:nvGraphicFramePr>
          <p:cNvPr id="2" name="Platshållare för innehåll 5">
            <a:extLst>
              <a:ext uri="{FF2B5EF4-FFF2-40B4-BE49-F238E27FC236}">
                <a16:creationId xmlns:a16="http://schemas.microsoft.com/office/drawing/2014/main" id="{16B0FA53-AD96-4BA9-0262-42D855545FA2}"/>
              </a:ext>
            </a:extLst>
          </p:cNvPr>
          <p:cNvGraphicFramePr>
            <a:graphicFrameLocks/>
          </p:cNvGraphicFramePr>
          <p:nvPr>
            <p:extLst>
              <p:ext uri="{D42A27DB-BD31-4B8C-83A1-F6EECF244321}">
                <p14:modId xmlns:p14="http://schemas.microsoft.com/office/powerpoint/2010/main" val="2516064382"/>
              </p:ext>
            </p:extLst>
          </p:nvPr>
        </p:nvGraphicFramePr>
        <p:xfrm>
          <a:off x="108856" y="1891541"/>
          <a:ext cx="12007657" cy="3921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upp 2">
            <a:extLst>
              <a:ext uri="{FF2B5EF4-FFF2-40B4-BE49-F238E27FC236}">
                <a16:creationId xmlns:a16="http://schemas.microsoft.com/office/drawing/2014/main" id="{61D4042A-2AB1-610D-2F7F-02CD1ED59E3D}"/>
              </a:ext>
            </a:extLst>
          </p:cNvPr>
          <p:cNvGrpSpPr/>
          <p:nvPr/>
        </p:nvGrpSpPr>
        <p:grpSpPr>
          <a:xfrm>
            <a:off x="6367905" y="1891541"/>
            <a:ext cx="1500957" cy="902939"/>
            <a:chOff x="0" y="1521958"/>
            <a:chExt cx="1517576" cy="910545"/>
          </a:xfrm>
        </p:grpSpPr>
        <p:sp>
          <p:nvSpPr>
            <p:cNvPr id="5" name="Rektangel: rundade hörn 4">
              <a:extLst>
                <a:ext uri="{FF2B5EF4-FFF2-40B4-BE49-F238E27FC236}">
                  <a16:creationId xmlns:a16="http://schemas.microsoft.com/office/drawing/2014/main" id="{A86AA785-4BE6-7063-3918-BD3ED117A714}"/>
                </a:ext>
              </a:extLst>
            </p:cNvPr>
            <p:cNvSpPr/>
            <p:nvPr/>
          </p:nvSpPr>
          <p:spPr>
            <a:xfrm>
              <a:off x="0" y="1521958"/>
              <a:ext cx="1517576" cy="910545"/>
            </a:xfrm>
            <a:prstGeom prst="roundRect">
              <a:avLst>
                <a:gd name="adj" fmla="val 10000"/>
              </a:avLst>
            </a:prstGeom>
            <a:solidFill>
              <a:srgbClr val="289B38"/>
            </a:solidFill>
            <a:ln w="12700" cap="flat" cmpd="sng" algn="ctr">
              <a:noFill/>
              <a:prstDash val="solid"/>
              <a:miter lim="800000"/>
            </a:ln>
            <a:effectLst/>
          </p:spPr>
          <p:txBody>
            <a:bodyPr spcFirstLastPara="0" vert="horz" wrap="square" lIns="57150" tIns="57150" rIns="57150" bIns="57150" numCol="1" spcCol="1270" anchor="ctr" anchorCtr="0">
              <a:noAutofit/>
            </a:bodyPr>
            <a:lstStyle/>
            <a:p>
              <a:endParaRPr lang="sv-SE"/>
            </a:p>
          </p:txBody>
        </p:sp>
        <p:sp>
          <p:nvSpPr>
            <p:cNvPr id="6" name="Rektangel: rundade hörn 4">
              <a:extLst>
                <a:ext uri="{FF2B5EF4-FFF2-40B4-BE49-F238E27FC236}">
                  <a16:creationId xmlns:a16="http://schemas.microsoft.com/office/drawing/2014/main" id="{4C81E238-51D0-DFD2-1CF0-E80FCFBEEA91}"/>
                </a:ext>
              </a:extLst>
            </p:cNvPr>
            <p:cNvSpPr txBox="1"/>
            <p:nvPr/>
          </p:nvSpPr>
          <p:spPr>
            <a:xfrm>
              <a:off x="26669" y="1548627"/>
              <a:ext cx="1464238" cy="857207"/>
            </a:xfrm>
            <a:prstGeom prst="rect">
              <a:avLst/>
            </a:prstGeom>
            <a:solidFill>
              <a:srgbClr val="289B38"/>
            </a:solidFill>
            <a:ln w="12700" cap="flat" cmpd="sng" algn="ctr">
              <a:noFill/>
              <a:prstDash val="solid"/>
              <a:miter lim="800000"/>
            </a:ln>
            <a:effectLst/>
          </p:spPr>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sv-SE" sz="1500" dirty="0">
                  <a:solidFill>
                    <a:prstClr val="white"/>
                  </a:solidFill>
                  <a:latin typeface="Calibri"/>
                </a:rPr>
                <a:t>Beslut om </a:t>
              </a:r>
              <a:r>
                <a:rPr lang="sv-SE" sz="1500" dirty="0" err="1">
                  <a:solidFill>
                    <a:prstClr val="white"/>
                  </a:solidFill>
                  <a:latin typeface="Calibri"/>
                </a:rPr>
                <a:t>uppskalning</a:t>
              </a:r>
              <a:endParaRPr lang="sv-SE" sz="1500" dirty="0">
                <a:solidFill>
                  <a:prstClr val="white"/>
                </a:solidFill>
                <a:latin typeface="Calibri"/>
              </a:endParaRPr>
            </a:p>
          </p:txBody>
        </p:sp>
      </p:grpSp>
      <p:grpSp>
        <p:nvGrpSpPr>
          <p:cNvPr id="7" name="Grupp 6">
            <a:extLst>
              <a:ext uri="{FF2B5EF4-FFF2-40B4-BE49-F238E27FC236}">
                <a16:creationId xmlns:a16="http://schemas.microsoft.com/office/drawing/2014/main" id="{CFC3E0CD-5AE8-587E-9337-A6B102443E6F}"/>
              </a:ext>
            </a:extLst>
          </p:cNvPr>
          <p:cNvGrpSpPr/>
          <p:nvPr/>
        </p:nvGrpSpPr>
        <p:grpSpPr>
          <a:xfrm rot="16200000">
            <a:off x="6677194" y="2922050"/>
            <a:ext cx="319039" cy="372236"/>
            <a:chOff x="1669334" y="1789051"/>
            <a:chExt cx="321726" cy="376358"/>
          </a:xfrm>
        </p:grpSpPr>
        <p:sp>
          <p:nvSpPr>
            <p:cNvPr id="8" name="Pil: höger 7">
              <a:extLst>
                <a:ext uri="{FF2B5EF4-FFF2-40B4-BE49-F238E27FC236}">
                  <a16:creationId xmlns:a16="http://schemas.microsoft.com/office/drawing/2014/main" id="{7421B5FE-5536-A044-F90F-799D368A59E0}"/>
                </a:ext>
              </a:extLst>
            </p:cNvPr>
            <p:cNvSpPr/>
            <p:nvPr/>
          </p:nvSpPr>
          <p:spPr>
            <a:xfrm>
              <a:off x="1669334" y="1789051"/>
              <a:ext cx="321726" cy="376358"/>
            </a:xfrm>
            <a:prstGeom prst="rightArrow">
              <a:avLst>
                <a:gd name="adj1" fmla="val 60000"/>
                <a:gd name="adj2" fmla="val 50000"/>
              </a:avLst>
            </a:prstGeom>
            <a:solidFill>
              <a:prstClr val="black">
                <a:lumMod val="65000"/>
                <a:lumOff val="35000"/>
              </a:prstClr>
            </a:solidFill>
            <a:ln>
              <a:noFill/>
            </a:ln>
            <a:effectLst/>
          </p:spPr>
          <p:txBody>
            <a:bodyPr spcFirstLastPara="0" vert="horz" wrap="square" lIns="0" tIns="0" rIns="0" bIns="0" numCol="1" spcCol="1270" anchor="ctr" anchorCtr="0">
              <a:noAutofit/>
            </a:bodyPr>
            <a:lstStyle/>
            <a:p>
              <a:endParaRPr lang="sv-SE"/>
            </a:p>
          </p:txBody>
        </p:sp>
        <p:sp>
          <p:nvSpPr>
            <p:cNvPr id="9" name="Pil: höger 4">
              <a:extLst>
                <a:ext uri="{FF2B5EF4-FFF2-40B4-BE49-F238E27FC236}">
                  <a16:creationId xmlns:a16="http://schemas.microsoft.com/office/drawing/2014/main" id="{CFB257F4-AB3A-ED75-A75B-A4C40B05A404}"/>
                </a:ext>
              </a:extLst>
            </p:cNvPr>
            <p:cNvSpPr txBox="1"/>
            <p:nvPr/>
          </p:nvSpPr>
          <p:spPr>
            <a:xfrm>
              <a:off x="1669334" y="1864323"/>
              <a:ext cx="225208" cy="225814"/>
            </a:xfrm>
            <a:prstGeom prst="rect">
              <a:avLst/>
            </a:prstGeom>
            <a:solidFill>
              <a:prstClr val="black">
                <a:lumMod val="65000"/>
                <a:lumOff val="35000"/>
              </a:prstClr>
            </a:solidFill>
            <a:ln>
              <a:noFill/>
            </a:ln>
            <a:effectLst/>
          </p:spPr>
          <p:txBody>
            <a:bodyPr spcFirstLastPara="0" vert="horz" wrap="square" lIns="0" tIns="0" rIns="0" bIns="0" numCol="1" spcCol="1270" anchor="ctr" anchorCtr="0">
              <a:noAutofit/>
            </a:bodyPr>
            <a:lstStyle/>
            <a:p>
              <a:endParaRPr lang="sv-SE"/>
            </a:p>
          </p:txBody>
        </p:sp>
      </p:grpSp>
      <p:grpSp>
        <p:nvGrpSpPr>
          <p:cNvPr id="10" name="Grupp 9">
            <a:extLst>
              <a:ext uri="{FF2B5EF4-FFF2-40B4-BE49-F238E27FC236}">
                <a16:creationId xmlns:a16="http://schemas.microsoft.com/office/drawing/2014/main" id="{FCAD9FD7-1B1C-E516-D60B-EFB88F1E12A4}"/>
              </a:ext>
            </a:extLst>
          </p:cNvPr>
          <p:cNvGrpSpPr/>
          <p:nvPr/>
        </p:nvGrpSpPr>
        <p:grpSpPr>
          <a:xfrm rot="5400000">
            <a:off x="7336370" y="2970308"/>
            <a:ext cx="319039" cy="372236"/>
            <a:chOff x="1669334" y="1789051"/>
            <a:chExt cx="321726" cy="376358"/>
          </a:xfrm>
        </p:grpSpPr>
        <p:sp>
          <p:nvSpPr>
            <p:cNvPr id="11" name="Pil: höger 10">
              <a:extLst>
                <a:ext uri="{FF2B5EF4-FFF2-40B4-BE49-F238E27FC236}">
                  <a16:creationId xmlns:a16="http://schemas.microsoft.com/office/drawing/2014/main" id="{803F46FD-E0ED-615D-0CAF-6E02A2AA4579}"/>
                </a:ext>
              </a:extLst>
            </p:cNvPr>
            <p:cNvSpPr/>
            <p:nvPr/>
          </p:nvSpPr>
          <p:spPr>
            <a:xfrm>
              <a:off x="1669334" y="1789051"/>
              <a:ext cx="321726" cy="376358"/>
            </a:xfrm>
            <a:prstGeom prst="rightArrow">
              <a:avLst>
                <a:gd name="adj1" fmla="val 60000"/>
                <a:gd name="adj2" fmla="val 50000"/>
              </a:avLst>
            </a:prstGeom>
            <a:solidFill>
              <a:prstClr val="black">
                <a:lumMod val="65000"/>
                <a:lumOff val="35000"/>
              </a:prstClr>
            </a:solidFill>
            <a:ln>
              <a:noFill/>
            </a:ln>
            <a:effectLst/>
          </p:spPr>
          <p:txBody>
            <a:bodyPr spcFirstLastPara="0" vert="horz" wrap="square" lIns="0" tIns="0" rIns="0" bIns="0" numCol="1" spcCol="1270" anchor="ctr" anchorCtr="0">
              <a:noAutofit/>
            </a:bodyPr>
            <a:lstStyle/>
            <a:p>
              <a:endParaRPr lang="sv-SE"/>
            </a:p>
          </p:txBody>
        </p:sp>
        <p:sp>
          <p:nvSpPr>
            <p:cNvPr id="12" name="Pil: höger 4">
              <a:extLst>
                <a:ext uri="{FF2B5EF4-FFF2-40B4-BE49-F238E27FC236}">
                  <a16:creationId xmlns:a16="http://schemas.microsoft.com/office/drawing/2014/main" id="{5C69C66E-7131-0C90-DD1B-E37C712A5C00}"/>
                </a:ext>
              </a:extLst>
            </p:cNvPr>
            <p:cNvSpPr txBox="1"/>
            <p:nvPr/>
          </p:nvSpPr>
          <p:spPr>
            <a:xfrm>
              <a:off x="1669334" y="1864323"/>
              <a:ext cx="225208" cy="225814"/>
            </a:xfrm>
            <a:prstGeom prst="rect">
              <a:avLst/>
            </a:prstGeom>
            <a:solidFill>
              <a:prstClr val="black">
                <a:lumMod val="65000"/>
                <a:lumOff val="35000"/>
              </a:prstClr>
            </a:solidFill>
            <a:ln>
              <a:noFill/>
            </a:ln>
            <a:effectLst/>
          </p:spPr>
          <p:txBody>
            <a:bodyPr spcFirstLastPara="0" vert="horz" wrap="square" lIns="0" tIns="0" rIns="0" bIns="0" numCol="1" spcCol="1270" anchor="ctr" anchorCtr="0">
              <a:noAutofit/>
            </a:bodyPr>
            <a:lstStyle/>
            <a:p>
              <a:endParaRPr lang="sv-SE"/>
            </a:p>
          </p:txBody>
        </p:sp>
      </p:grpSp>
    </p:spTree>
    <p:extLst>
      <p:ext uri="{BB962C8B-B14F-4D97-AF65-F5344CB8AC3E}">
        <p14:creationId xmlns:p14="http://schemas.microsoft.com/office/powerpoint/2010/main" val="91780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60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626FDB-1286-48BC-8E59-E239E41DCDDB}"/>
              </a:ext>
            </a:extLst>
          </p:cNvPr>
          <p:cNvSpPr>
            <a:spLocks noGrp="1"/>
          </p:cNvSpPr>
          <p:nvPr>
            <p:ph type="title"/>
          </p:nvPr>
        </p:nvSpPr>
        <p:spPr/>
        <p:txBody>
          <a:bodyPr/>
          <a:lstStyle/>
          <a:p>
            <a:r>
              <a:rPr lang="sv-SE" sz="4800" dirty="0"/>
              <a:t>Vägledning </a:t>
            </a:r>
            <a:br>
              <a:rPr lang="sv-SE" sz="4800" dirty="0"/>
            </a:br>
            <a:r>
              <a:rPr lang="sv-SE" sz="4800" dirty="0"/>
              <a:t>för uppskalning </a:t>
            </a:r>
            <a:br>
              <a:rPr lang="sv-SE" sz="4800" dirty="0"/>
            </a:br>
            <a:r>
              <a:rPr lang="sv-SE" sz="4800" dirty="0"/>
              <a:t>inklusive stödverktyg</a:t>
            </a:r>
          </a:p>
        </p:txBody>
      </p:sp>
      <p:sp>
        <p:nvSpPr>
          <p:cNvPr id="3" name="Platshållare för text 2">
            <a:extLst>
              <a:ext uri="{FF2B5EF4-FFF2-40B4-BE49-F238E27FC236}">
                <a16:creationId xmlns:a16="http://schemas.microsoft.com/office/drawing/2014/main" id="{2779EA23-BFC1-4804-AE8E-4FDBEB68877A}"/>
              </a:ext>
            </a:extLst>
          </p:cNvPr>
          <p:cNvSpPr>
            <a:spLocks noGrp="1"/>
          </p:cNvSpPr>
          <p:nvPr>
            <p:ph type="body" idx="1"/>
          </p:nvPr>
        </p:nvSpPr>
        <p:spPr>
          <a:xfrm>
            <a:off x="896400" y="5090249"/>
            <a:ext cx="9763200" cy="798921"/>
          </a:xfrm>
        </p:spPr>
        <p:txBody>
          <a:bodyPr/>
          <a:lstStyle/>
          <a:p>
            <a:r>
              <a:rPr lang="sv-SE" dirty="0"/>
              <a:t>Lisa Enarsson och Peter Wiborn, </a:t>
            </a:r>
            <a:br>
              <a:rPr lang="sv-SE" dirty="0"/>
            </a:br>
            <a:r>
              <a:rPr lang="sv-SE" dirty="0"/>
              <a:t>Stockholms stad</a:t>
            </a:r>
          </a:p>
        </p:txBody>
      </p:sp>
      <p:pic>
        <p:nvPicPr>
          <p:cNvPr id="4" name="Bildobjekt 3">
            <a:extLst>
              <a:ext uri="{FF2B5EF4-FFF2-40B4-BE49-F238E27FC236}">
                <a16:creationId xmlns:a16="http://schemas.microsoft.com/office/drawing/2014/main" id="{1455B207-D26A-BD18-12F0-E3D6AD57A192}"/>
              </a:ext>
            </a:extLst>
          </p:cNvPr>
          <p:cNvPicPr>
            <a:picLocks noChangeAspect="1"/>
          </p:cNvPicPr>
          <p:nvPr/>
        </p:nvPicPr>
        <p:blipFill>
          <a:blip r:embed="rId3"/>
          <a:stretch>
            <a:fillRect/>
          </a:stretch>
        </p:blipFill>
        <p:spPr>
          <a:xfrm>
            <a:off x="7043057" y="407355"/>
            <a:ext cx="4136571" cy="5813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756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7B1B58B1-29A3-D9FF-EB79-E7C43C3C22D8}"/>
              </a:ext>
            </a:extLst>
          </p:cNvPr>
          <p:cNvSpPr/>
          <p:nvPr/>
        </p:nvSpPr>
        <p:spPr>
          <a:xfrm>
            <a:off x="867351" y="1797803"/>
            <a:ext cx="3316638" cy="3239146"/>
          </a:xfrm>
          <a:prstGeom prst="ellipse">
            <a:avLst/>
          </a:prstGeom>
          <a:solidFill>
            <a:srgbClr val="289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Innovativa hållbara lösningar utvecklas </a:t>
            </a:r>
            <a:br>
              <a:rPr lang="sv-SE" sz="2400" dirty="0"/>
            </a:br>
            <a:r>
              <a:rPr lang="sv-SE" sz="2400" dirty="0"/>
              <a:t>i pilotprojekt</a:t>
            </a:r>
          </a:p>
        </p:txBody>
      </p:sp>
      <p:sp>
        <p:nvSpPr>
          <p:cNvPr id="5" name="Ellips 4">
            <a:extLst>
              <a:ext uri="{FF2B5EF4-FFF2-40B4-BE49-F238E27FC236}">
                <a16:creationId xmlns:a16="http://schemas.microsoft.com/office/drawing/2014/main" id="{214A16F3-A4B2-D6B9-F4C0-C4A75EFF43F7}"/>
              </a:ext>
            </a:extLst>
          </p:cNvPr>
          <p:cNvSpPr/>
          <p:nvPr/>
        </p:nvSpPr>
        <p:spPr>
          <a:xfrm>
            <a:off x="6912077" y="1391855"/>
            <a:ext cx="4642576" cy="4620870"/>
          </a:xfrm>
          <a:prstGeom prst="ellipse">
            <a:avLst/>
          </a:prstGeom>
          <a:solidFill>
            <a:srgbClr val="289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Uppskalning leder till resurseffektivitet och positiva synergieffekter</a:t>
            </a:r>
          </a:p>
        </p:txBody>
      </p:sp>
      <p:sp>
        <p:nvSpPr>
          <p:cNvPr id="7" name="Pil: streckad höger 6">
            <a:extLst>
              <a:ext uri="{FF2B5EF4-FFF2-40B4-BE49-F238E27FC236}">
                <a16:creationId xmlns:a16="http://schemas.microsoft.com/office/drawing/2014/main" id="{7470D3E8-9AAF-614E-9D14-2FD606BB1906}"/>
              </a:ext>
            </a:extLst>
          </p:cNvPr>
          <p:cNvSpPr/>
          <p:nvPr/>
        </p:nvSpPr>
        <p:spPr>
          <a:xfrm>
            <a:off x="4336390" y="2781945"/>
            <a:ext cx="2327327" cy="1270861"/>
          </a:xfrm>
          <a:prstGeom prst="stripedRightArrow">
            <a:avLst/>
          </a:prstGeom>
          <a:solidFill>
            <a:srgbClr val="289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3">
            <a:extLst>
              <a:ext uri="{FF2B5EF4-FFF2-40B4-BE49-F238E27FC236}">
                <a16:creationId xmlns:a16="http://schemas.microsoft.com/office/drawing/2014/main" id="{B410DDD6-06B2-E6E7-19EB-64182B4551F7}"/>
              </a:ext>
            </a:extLst>
          </p:cNvPr>
          <p:cNvSpPr txBox="1">
            <a:spLocks/>
          </p:cNvSpPr>
          <p:nvPr/>
        </p:nvSpPr>
        <p:spPr>
          <a:xfrm>
            <a:off x="839787" y="645203"/>
            <a:ext cx="10840935" cy="1080350"/>
          </a:xfrm>
          <a:prstGeom prst="rect">
            <a:avLst/>
          </a:prstGeom>
        </p:spPr>
        <p:txBody>
          <a:bodyPr/>
          <a:lstStyle>
            <a:lvl1pPr algn="l" defTabSz="914400" rtl="0" eaLnBrk="1" latinLnBrk="0" hangingPunct="1">
              <a:lnSpc>
                <a:spcPct val="90000"/>
              </a:lnSpc>
              <a:spcBef>
                <a:spcPct val="0"/>
              </a:spcBef>
              <a:buNone/>
              <a:defRPr sz="4400" kern="1200">
                <a:solidFill>
                  <a:srgbClr val="289B38"/>
                </a:solidFill>
                <a:latin typeface="+mj-lt"/>
                <a:ea typeface="+mj-ea"/>
                <a:cs typeface="+mj-cs"/>
              </a:defRPr>
            </a:lvl1pPr>
          </a:lstStyle>
          <a:p>
            <a:r>
              <a:rPr lang="sv-SE" dirty="0"/>
              <a:t>Ett stöd för att ge nytta utöver pilotprojektet</a:t>
            </a:r>
          </a:p>
        </p:txBody>
      </p:sp>
    </p:spTree>
    <p:extLst>
      <p:ext uri="{BB962C8B-B14F-4D97-AF65-F5344CB8AC3E}">
        <p14:creationId xmlns:p14="http://schemas.microsoft.com/office/powerpoint/2010/main" val="231956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7B1B58B1-29A3-D9FF-EB79-E7C43C3C22D8}"/>
              </a:ext>
            </a:extLst>
          </p:cNvPr>
          <p:cNvSpPr/>
          <p:nvPr/>
        </p:nvSpPr>
        <p:spPr>
          <a:xfrm>
            <a:off x="889122" y="1797803"/>
            <a:ext cx="3316638" cy="3239146"/>
          </a:xfrm>
          <a:prstGeom prst="ellipse">
            <a:avLst/>
          </a:prstGeom>
          <a:solidFill>
            <a:srgbClr val="289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Experimentell logik </a:t>
            </a:r>
            <a:br>
              <a:rPr lang="sv-SE" sz="2400" dirty="0"/>
            </a:br>
            <a:r>
              <a:rPr lang="sv-SE" sz="2400" dirty="0"/>
              <a:t>i pilotprojekt</a:t>
            </a:r>
          </a:p>
        </p:txBody>
      </p:sp>
      <p:sp>
        <p:nvSpPr>
          <p:cNvPr id="5" name="Ellips 4">
            <a:extLst>
              <a:ext uri="{FF2B5EF4-FFF2-40B4-BE49-F238E27FC236}">
                <a16:creationId xmlns:a16="http://schemas.microsoft.com/office/drawing/2014/main" id="{214A16F3-A4B2-D6B9-F4C0-C4A75EFF43F7}"/>
              </a:ext>
            </a:extLst>
          </p:cNvPr>
          <p:cNvSpPr/>
          <p:nvPr/>
        </p:nvSpPr>
        <p:spPr>
          <a:xfrm>
            <a:off x="7256896" y="1809427"/>
            <a:ext cx="3316638" cy="3239146"/>
          </a:xfrm>
          <a:prstGeom prst="ellipse">
            <a:avLst/>
          </a:prstGeom>
          <a:solidFill>
            <a:srgbClr val="289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Byråkratisk logik </a:t>
            </a:r>
            <a:br>
              <a:rPr lang="sv-SE" sz="2400" dirty="0"/>
            </a:br>
            <a:r>
              <a:rPr lang="sv-SE" sz="2400" dirty="0"/>
              <a:t>i kommunens traditionella roll/uppdrag</a:t>
            </a:r>
          </a:p>
        </p:txBody>
      </p:sp>
      <p:sp>
        <p:nvSpPr>
          <p:cNvPr id="7" name="Pil: streckad höger 6">
            <a:extLst>
              <a:ext uri="{FF2B5EF4-FFF2-40B4-BE49-F238E27FC236}">
                <a16:creationId xmlns:a16="http://schemas.microsoft.com/office/drawing/2014/main" id="{7470D3E8-9AAF-614E-9D14-2FD606BB1906}"/>
              </a:ext>
            </a:extLst>
          </p:cNvPr>
          <p:cNvSpPr/>
          <p:nvPr/>
        </p:nvSpPr>
        <p:spPr>
          <a:xfrm>
            <a:off x="4358161" y="2781945"/>
            <a:ext cx="2327327" cy="1270861"/>
          </a:xfrm>
          <a:prstGeom prst="stripedRightArrow">
            <a:avLst/>
          </a:prstGeom>
          <a:solidFill>
            <a:srgbClr val="289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3">
            <a:extLst>
              <a:ext uri="{FF2B5EF4-FFF2-40B4-BE49-F238E27FC236}">
                <a16:creationId xmlns:a16="http://schemas.microsoft.com/office/drawing/2014/main" id="{B410DDD6-06B2-E6E7-19EB-64182B4551F7}"/>
              </a:ext>
            </a:extLst>
          </p:cNvPr>
          <p:cNvSpPr txBox="1">
            <a:spLocks/>
          </p:cNvSpPr>
          <p:nvPr/>
        </p:nvSpPr>
        <p:spPr>
          <a:xfrm>
            <a:off x="839788" y="645203"/>
            <a:ext cx="9504000" cy="1080350"/>
          </a:xfrm>
          <a:prstGeom prst="rect">
            <a:avLst/>
          </a:prstGeom>
        </p:spPr>
        <p:txBody>
          <a:bodyPr/>
          <a:lstStyle>
            <a:lvl1pPr algn="l" defTabSz="914400" rtl="0" eaLnBrk="1" latinLnBrk="0" hangingPunct="1">
              <a:lnSpc>
                <a:spcPct val="90000"/>
              </a:lnSpc>
              <a:spcBef>
                <a:spcPct val="0"/>
              </a:spcBef>
              <a:buNone/>
              <a:defRPr sz="4400" kern="1200">
                <a:solidFill>
                  <a:srgbClr val="289B38"/>
                </a:solidFill>
                <a:latin typeface="+mj-lt"/>
                <a:ea typeface="+mj-ea"/>
                <a:cs typeface="+mj-cs"/>
              </a:defRPr>
            </a:lvl1pPr>
          </a:lstStyle>
          <a:p>
            <a:r>
              <a:rPr lang="sv-SE" dirty="0"/>
              <a:t>Från slump till struktur</a:t>
            </a:r>
          </a:p>
        </p:txBody>
      </p:sp>
    </p:spTree>
    <p:extLst>
      <p:ext uri="{BB962C8B-B14F-4D97-AF65-F5344CB8AC3E}">
        <p14:creationId xmlns:p14="http://schemas.microsoft.com/office/powerpoint/2010/main" val="297016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410DDD6-06B2-E6E7-19EB-64182B4551F7}"/>
              </a:ext>
            </a:extLst>
          </p:cNvPr>
          <p:cNvSpPr>
            <a:spLocks noGrp="1"/>
          </p:cNvSpPr>
          <p:nvPr>
            <p:ph type="title"/>
          </p:nvPr>
        </p:nvSpPr>
        <p:spPr>
          <a:xfrm>
            <a:off x="839788" y="645203"/>
            <a:ext cx="9504000" cy="880933"/>
          </a:xfrm>
        </p:spPr>
        <p:txBody>
          <a:bodyPr/>
          <a:lstStyle/>
          <a:p>
            <a:r>
              <a:rPr lang="sv-SE" dirty="0"/>
              <a:t>Uppskalningsprocessen</a:t>
            </a:r>
          </a:p>
        </p:txBody>
      </p:sp>
      <p:graphicFrame>
        <p:nvGraphicFramePr>
          <p:cNvPr id="2" name="Platshållare för innehåll 5">
            <a:extLst>
              <a:ext uri="{FF2B5EF4-FFF2-40B4-BE49-F238E27FC236}">
                <a16:creationId xmlns:a16="http://schemas.microsoft.com/office/drawing/2014/main" id="{16B0FA53-AD96-4BA9-0262-42D855545FA2}"/>
              </a:ext>
            </a:extLst>
          </p:cNvPr>
          <p:cNvGraphicFramePr>
            <a:graphicFrameLocks/>
          </p:cNvGraphicFramePr>
          <p:nvPr>
            <p:extLst>
              <p:ext uri="{D42A27DB-BD31-4B8C-83A1-F6EECF244321}">
                <p14:modId xmlns:p14="http://schemas.microsoft.com/office/powerpoint/2010/main" val="957223220"/>
              </p:ext>
            </p:extLst>
          </p:nvPr>
        </p:nvGraphicFramePr>
        <p:xfrm>
          <a:off x="160955" y="1452245"/>
          <a:ext cx="11856868" cy="3742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upp 2">
            <a:extLst>
              <a:ext uri="{FF2B5EF4-FFF2-40B4-BE49-F238E27FC236}">
                <a16:creationId xmlns:a16="http://schemas.microsoft.com/office/drawing/2014/main" id="{61D4042A-2AB1-610D-2F7F-02CD1ED59E3D}"/>
              </a:ext>
            </a:extLst>
          </p:cNvPr>
          <p:cNvGrpSpPr/>
          <p:nvPr/>
        </p:nvGrpSpPr>
        <p:grpSpPr>
          <a:xfrm>
            <a:off x="6396488" y="1637001"/>
            <a:ext cx="1517576" cy="910545"/>
            <a:chOff x="0" y="1521958"/>
            <a:chExt cx="1517576" cy="910545"/>
          </a:xfrm>
        </p:grpSpPr>
        <p:sp>
          <p:nvSpPr>
            <p:cNvPr id="5" name="Rektangel: rundade hörn 4">
              <a:extLst>
                <a:ext uri="{FF2B5EF4-FFF2-40B4-BE49-F238E27FC236}">
                  <a16:creationId xmlns:a16="http://schemas.microsoft.com/office/drawing/2014/main" id="{A86AA785-4BE6-7063-3918-BD3ED117A714}"/>
                </a:ext>
              </a:extLst>
            </p:cNvPr>
            <p:cNvSpPr/>
            <p:nvPr/>
          </p:nvSpPr>
          <p:spPr>
            <a:xfrm>
              <a:off x="0" y="1521958"/>
              <a:ext cx="1517576" cy="910545"/>
            </a:xfrm>
            <a:prstGeom prst="roundRect">
              <a:avLst>
                <a:gd name="adj" fmla="val 10000"/>
              </a:avLst>
            </a:prstGeom>
            <a:solidFill>
              <a:srgbClr val="289B38"/>
            </a:solidFill>
            <a:ln w="12700" cap="flat" cmpd="sng" algn="ctr">
              <a:noFill/>
              <a:prstDash val="solid"/>
              <a:miter lim="800000"/>
            </a:ln>
            <a:effectLst/>
          </p:spPr>
          <p:txBody>
            <a:bodyPr spcFirstLastPara="0" vert="horz" wrap="square" lIns="57150" tIns="57150" rIns="57150" bIns="57150" numCol="1" spcCol="1270" anchor="ctr" anchorCtr="0">
              <a:noAutofit/>
            </a:bodyPr>
            <a:lstStyle/>
            <a:p>
              <a:endParaRPr lang="sv-SE"/>
            </a:p>
          </p:txBody>
        </p:sp>
        <p:sp>
          <p:nvSpPr>
            <p:cNvPr id="6" name="Rektangel: rundade hörn 4">
              <a:extLst>
                <a:ext uri="{FF2B5EF4-FFF2-40B4-BE49-F238E27FC236}">
                  <a16:creationId xmlns:a16="http://schemas.microsoft.com/office/drawing/2014/main" id="{4C81E238-51D0-DFD2-1CF0-E80FCFBEEA91}"/>
                </a:ext>
              </a:extLst>
            </p:cNvPr>
            <p:cNvSpPr txBox="1"/>
            <p:nvPr/>
          </p:nvSpPr>
          <p:spPr>
            <a:xfrm>
              <a:off x="26669" y="1548627"/>
              <a:ext cx="1464238" cy="857207"/>
            </a:xfrm>
            <a:prstGeom prst="rect">
              <a:avLst/>
            </a:prstGeom>
            <a:solidFill>
              <a:srgbClr val="289B38"/>
            </a:solidFill>
            <a:ln w="12700" cap="flat" cmpd="sng" algn="ctr">
              <a:noFill/>
              <a:prstDash val="solid"/>
              <a:miter lim="800000"/>
            </a:ln>
            <a:effectLst/>
          </p:spPr>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sv-SE" sz="1500" dirty="0">
                  <a:solidFill>
                    <a:prstClr val="white"/>
                  </a:solidFill>
                  <a:latin typeface="Calibri"/>
                </a:rPr>
                <a:t>Beslut om </a:t>
              </a:r>
              <a:r>
                <a:rPr lang="sv-SE" sz="1500" dirty="0" err="1">
                  <a:solidFill>
                    <a:prstClr val="white"/>
                  </a:solidFill>
                  <a:latin typeface="Calibri"/>
                </a:rPr>
                <a:t>uppskalning</a:t>
              </a:r>
              <a:endParaRPr lang="sv-SE" sz="1500" dirty="0">
                <a:solidFill>
                  <a:prstClr val="white"/>
                </a:solidFill>
                <a:latin typeface="Calibri"/>
              </a:endParaRPr>
            </a:p>
          </p:txBody>
        </p:sp>
      </p:grpSp>
      <p:grpSp>
        <p:nvGrpSpPr>
          <p:cNvPr id="7" name="Grupp 6">
            <a:extLst>
              <a:ext uri="{FF2B5EF4-FFF2-40B4-BE49-F238E27FC236}">
                <a16:creationId xmlns:a16="http://schemas.microsoft.com/office/drawing/2014/main" id="{CFC3E0CD-5AE8-587E-9337-A6B102443E6F}"/>
              </a:ext>
            </a:extLst>
          </p:cNvPr>
          <p:cNvGrpSpPr/>
          <p:nvPr/>
        </p:nvGrpSpPr>
        <p:grpSpPr>
          <a:xfrm rot="16200000">
            <a:off x="6717334" y="2582837"/>
            <a:ext cx="321726" cy="376358"/>
            <a:chOff x="1669334" y="1789051"/>
            <a:chExt cx="321726" cy="376358"/>
          </a:xfrm>
        </p:grpSpPr>
        <p:sp>
          <p:nvSpPr>
            <p:cNvPr id="8" name="Pil: höger 7">
              <a:extLst>
                <a:ext uri="{FF2B5EF4-FFF2-40B4-BE49-F238E27FC236}">
                  <a16:creationId xmlns:a16="http://schemas.microsoft.com/office/drawing/2014/main" id="{7421B5FE-5536-A044-F90F-799D368A59E0}"/>
                </a:ext>
              </a:extLst>
            </p:cNvPr>
            <p:cNvSpPr/>
            <p:nvPr/>
          </p:nvSpPr>
          <p:spPr>
            <a:xfrm>
              <a:off x="1669334" y="1789051"/>
              <a:ext cx="321726" cy="376358"/>
            </a:xfrm>
            <a:prstGeom prst="rightArrow">
              <a:avLst>
                <a:gd name="adj1" fmla="val 60000"/>
                <a:gd name="adj2" fmla="val 50000"/>
              </a:avLst>
            </a:prstGeom>
            <a:solidFill>
              <a:prstClr val="black">
                <a:lumMod val="65000"/>
                <a:lumOff val="35000"/>
              </a:prstClr>
            </a:solidFill>
            <a:ln>
              <a:noFill/>
            </a:ln>
            <a:effectLst/>
          </p:spPr>
          <p:txBody>
            <a:bodyPr spcFirstLastPara="0" vert="horz" wrap="square" lIns="0" tIns="0" rIns="0" bIns="0" numCol="1" spcCol="1270" anchor="ctr" anchorCtr="0">
              <a:noAutofit/>
            </a:bodyPr>
            <a:lstStyle/>
            <a:p>
              <a:endParaRPr lang="sv-SE"/>
            </a:p>
          </p:txBody>
        </p:sp>
        <p:sp>
          <p:nvSpPr>
            <p:cNvPr id="9" name="Pil: höger 4">
              <a:extLst>
                <a:ext uri="{FF2B5EF4-FFF2-40B4-BE49-F238E27FC236}">
                  <a16:creationId xmlns:a16="http://schemas.microsoft.com/office/drawing/2014/main" id="{CFB257F4-AB3A-ED75-A75B-A4C40B05A404}"/>
                </a:ext>
              </a:extLst>
            </p:cNvPr>
            <p:cNvSpPr txBox="1"/>
            <p:nvPr/>
          </p:nvSpPr>
          <p:spPr>
            <a:xfrm>
              <a:off x="1669334" y="1864323"/>
              <a:ext cx="225208" cy="225814"/>
            </a:xfrm>
            <a:prstGeom prst="rect">
              <a:avLst/>
            </a:prstGeom>
            <a:solidFill>
              <a:prstClr val="black">
                <a:lumMod val="65000"/>
                <a:lumOff val="35000"/>
              </a:prstClr>
            </a:solidFill>
            <a:ln>
              <a:noFill/>
            </a:ln>
            <a:effectLst/>
          </p:spPr>
          <p:txBody>
            <a:bodyPr spcFirstLastPara="0" vert="horz" wrap="square" lIns="0" tIns="0" rIns="0" bIns="0" numCol="1" spcCol="1270" anchor="ctr" anchorCtr="0">
              <a:noAutofit/>
            </a:bodyPr>
            <a:lstStyle/>
            <a:p>
              <a:endParaRPr lang="sv-SE"/>
            </a:p>
          </p:txBody>
        </p:sp>
      </p:grpSp>
      <p:grpSp>
        <p:nvGrpSpPr>
          <p:cNvPr id="10" name="Grupp 9">
            <a:extLst>
              <a:ext uri="{FF2B5EF4-FFF2-40B4-BE49-F238E27FC236}">
                <a16:creationId xmlns:a16="http://schemas.microsoft.com/office/drawing/2014/main" id="{FCAD9FD7-1B1C-E516-D60B-EFB88F1E12A4}"/>
              </a:ext>
            </a:extLst>
          </p:cNvPr>
          <p:cNvGrpSpPr/>
          <p:nvPr/>
        </p:nvGrpSpPr>
        <p:grpSpPr>
          <a:xfrm rot="5400000">
            <a:off x="7287610" y="2631095"/>
            <a:ext cx="321726" cy="376358"/>
            <a:chOff x="1669334" y="1789051"/>
            <a:chExt cx="321726" cy="376358"/>
          </a:xfrm>
        </p:grpSpPr>
        <p:sp>
          <p:nvSpPr>
            <p:cNvPr id="11" name="Pil: höger 10">
              <a:extLst>
                <a:ext uri="{FF2B5EF4-FFF2-40B4-BE49-F238E27FC236}">
                  <a16:creationId xmlns:a16="http://schemas.microsoft.com/office/drawing/2014/main" id="{803F46FD-E0ED-615D-0CAF-6E02A2AA4579}"/>
                </a:ext>
              </a:extLst>
            </p:cNvPr>
            <p:cNvSpPr/>
            <p:nvPr/>
          </p:nvSpPr>
          <p:spPr>
            <a:xfrm>
              <a:off x="1669334" y="1789051"/>
              <a:ext cx="321726" cy="376358"/>
            </a:xfrm>
            <a:prstGeom prst="rightArrow">
              <a:avLst>
                <a:gd name="adj1" fmla="val 60000"/>
                <a:gd name="adj2" fmla="val 50000"/>
              </a:avLst>
            </a:prstGeom>
            <a:solidFill>
              <a:prstClr val="black">
                <a:lumMod val="65000"/>
                <a:lumOff val="35000"/>
              </a:prstClr>
            </a:solidFill>
            <a:ln>
              <a:noFill/>
            </a:ln>
            <a:effectLst/>
          </p:spPr>
          <p:txBody>
            <a:bodyPr spcFirstLastPara="0" vert="horz" wrap="square" lIns="0" tIns="0" rIns="0" bIns="0" numCol="1" spcCol="1270" anchor="ctr" anchorCtr="0">
              <a:noAutofit/>
            </a:bodyPr>
            <a:lstStyle/>
            <a:p>
              <a:endParaRPr lang="sv-SE"/>
            </a:p>
          </p:txBody>
        </p:sp>
        <p:sp>
          <p:nvSpPr>
            <p:cNvPr id="12" name="Pil: höger 4">
              <a:extLst>
                <a:ext uri="{FF2B5EF4-FFF2-40B4-BE49-F238E27FC236}">
                  <a16:creationId xmlns:a16="http://schemas.microsoft.com/office/drawing/2014/main" id="{5C69C66E-7131-0C90-DD1B-E37C712A5C00}"/>
                </a:ext>
              </a:extLst>
            </p:cNvPr>
            <p:cNvSpPr txBox="1"/>
            <p:nvPr/>
          </p:nvSpPr>
          <p:spPr>
            <a:xfrm>
              <a:off x="1669334" y="1864323"/>
              <a:ext cx="225208" cy="225814"/>
            </a:xfrm>
            <a:prstGeom prst="rect">
              <a:avLst/>
            </a:prstGeom>
            <a:solidFill>
              <a:prstClr val="black">
                <a:lumMod val="65000"/>
                <a:lumOff val="35000"/>
              </a:prstClr>
            </a:solidFill>
            <a:ln>
              <a:noFill/>
            </a:ln>
            <a:effectLst/>
          </p:spPr>
          <p:txBody>
            <a:bodyPr spcFirstLastPara="0" vert="horz" wrap="square" lIns="0" tIns="0" rIns="0" bIns="0" numCol="1" spcCol="1270" anchor="ctr" anchorCtr="0">
              <a:noAutofit/>
            </a:bodyPr>
            <a:lstStyle/>
            <a:p>
              <a:endParaRPr lang="sv-SE"/>
            </a:p>
          </p:txBody>
        </p:sp>
      </p:grpSp>
      <p:pic>
        <p:nvPicPr>
          <p:cNvPr id="13" name="Bildobjekt 12"/>
          <p:cNvPicPr>
            <a:picLocks noChangeAspect="1"/>
          </p:cNvPicPr>
          <p:nvPr/>
        </p:nvPicPr>
        <p:blipFill>
          <a:blip r:embed="rId8"/>
          <a:stretch>
            <a:fillRect/>
          </a:stretch>
        </p:blipFill>
        <p:spPr>
          <a:xfrm>
            <a:off x="106533" y="3955415"/>
            <a:ext cx="2166974" cy="2902585"/>
          </a:xfrm>
          <a:prstGeom prst="rect">
            <a:avLst/>
          </a:prstGeom>
        </p:spPr>
      </p:pic>
      <p:sp>
        <p:nvSpPr>
          <p:cNvPr id="14" name="Pil: streckad höger 6">
            <a:extLst>
              <a:ext uri="{FF2B5EF4-FFF2-40B4-BE49-F238E27FC236}">
                <a16:creationId xmlns:a16="http://schemas.microsoft.com/office/drawing/2014/main" id="{7470D3E8-9AAF-614E-9D14-2FD606BB1906}"/>
              </a:ext>
            </a:extLst>
          </p:cNvPr>
          <p:cNvSpPr/>
          <p:nvPr/>
        </p:nvSpPr>
        <p:spPr>
          <a:xfrm>
            <a:off x="2156200" y="4944908"/>
            <a:ext cx="9218180" cy="558317"/>
          </a:xfrm>
          <a:prstGeom prst="stripedRightArrow">
            <a:avLst/>
          </a:prstGeom>
          <a:solidFill>
            <a:srgbClr val="289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89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410DDD6-06B2-E6E7-19EB-64182B4551F7}"/>
              </a:ext>
            </a:extLst>
          </p:cNvPr>
          <p:cNvSpPr>
            <a:spLocks noGrp="1"/>
          </p:cNvSpPr>
          <p:nvPr>
            <p:ph type="title"/>
          </p:nvPr>
        </p:nvSpPr>
        <p:spPr/>
        <p:txBody>
          <a:bodyPr/>
          <a:lstStyle/>
          <a:p>
            <a:r>
              <a:rPr lang="sv-SE" dirty="0"/>
              <a:t>Uppskalningsprocessen</a:t>
            </a:r>
          </a:p>
        </p:txBody>
      </p:sp>
      <p:graphicFrame>
        <p:nvGraphicFramePr>
          <p:cNvPr id="2" name="Platshållare för innehåll 5">
            <a:extLst>
              <a:ext uri="{FF2B5EF4-FFF2-40B4-BE49-F238E27FC236}">
                <a16:creationId xmlns:a16="http://schemas.microsoft.com/office/drawing/2014/main" id="{16B0FA53-AD96-4BA9-0262-42D855545FA2}"/>
              </a:ext>
            </a:extLst>
          </p:cNvPr>
          <p:cNvGraphicFramePr>
            <a:graphicFrameLocks/>
          </p:cNvGraphicFramePr>
          <p:nvPr>
            <p:extLst>
              <p:ext uri="{D42A27DB-BD31-4B8C-83A1-F6EECF244321}">
                <p14:modId xmlns:p14="http://schemas.microsoft.com/office/powerpoint/2010/main" val="3205545239"/>
              </p:ext>
            </p:extLst>
          </p:nvPr>
        </p:nvGraphicFramePr>
        <p:xfrm>
          <a:off x="293915" y="1891541"/>
          <a:ext cx="11734800" cy="3867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upp 2">
            <a:extLst>
              <a:ext uri="{FF2B5EF4-FFF2-40B4-BE49-F238E27FC236}">
                <a16:creationId xmlns:a16="http://schemas.microsoft.com/office/drawing/2014/main" id="{61D4042A-2AB1-610D-2F7F-02CD1ED59E3D}"/>
              </a:ext>
            </a:extLst>
          </p:cNvPr>
          <p:cNvGrpSpPr/>
          <p:nvPr/>
        </p:nvGrpSpPr>
        <p:grpSpPr>
          <a:xfrm>
            <a:off x="6394831" y="1891541"/>
            <a:ext cx="1517576" cy="910545"/>
            <a:chOff x="0" y="1521958"/>
            <a:chExt cx="1517576" cy="910545"/>
          </a:xfrm>
        </p:grpSpPr>
        <p:sp>
          <p:nvSpPr>
            <p:cNvPr id="5" name="Rektangel: rundade hörn 4">
              <a:extLst>
                <a:ext uri="{FF2B5EF4-FFF2-40B4-BE49-F238E27FC236}">
                  <a16:creationId xmlns:a16="http://schemas.microsoft.com/office/drawing/2014/main" id="{A86AA785-4BE6-7063-3918-BD3ED117A714}"/>
                </a:ext>
              </a:extLst>
            </p:cNvPr>
            <p:cNvSpPr/>
            <p:nvPr/>
          </p:nvSpPr>
          <p:spPr>
            <a:xfrm>
              <a:off x="0" y="1521958"/>
              <a:ext cx="1517576" cy="910545"/>
            </a:xfrm>
            <a:prstGeom prst="roundRect">
              <a:avLst>
                <a:gd name="adj" fmla="val 10000"/>
              </a:avLst>
            </a:prstGeom>
            <a:solidFill>
              <a:srgbClr val="289B38"/>
            </a:solidFill>
            <a:ln w="12700" cap="flat" cmpd="sng" algn="ctr">
              <a:noFill/>
              <a:prstDash val="solid"/>
              <a:miter lim="800000"/>
            </a:ln>
            <a:effectLst/>
          </p:spPr>
          <p:txBody>
            <a:bodyPr spcFirstLastPara="0" vert="horz" wrap="square" lIns="57150" tIns="57150" rIns="57150" bIns="57150" numCol="1" spcCol="1270" anchor="ctr" anchorCtr="0">
              <a:noAutofit/>
            </a:bodyPr>
            <a:lstStyle/>
            <a:p>
              <a:endParaRPr lang="sv-SE"/>
            </a:p>
          </p:txBody>
        </p:sp>
        <p:sp>
          <p:nvSpPr>
            <p:cNvPr id="6" name="Rektangel: rundade hörn 4">
              <a:extLst>
                <a:ext uri="{FF2B5EF4-FFF2-40B4-BE49-F238E27FC236}">
                  <a16:creationId xmlns:a16="http://schemas.microsoft.com/office/drawing/2014/main" id="{4C81E238-51D0-DFD2-1CF0-E80FCFBEEA91}"/>
                </a:ext>
              </a:extLst>
            </p:cNvPr>
            <p:cNvSpPr txBox="1"/>
            <p:nvPr/>
          </p:nvSpPr>
          <p:spPr>
            <a:xfrm>
              <a:off x="26669" y="1548627"/>
              <a:ext cx="1464238" cy="857207"/>
            </a:xfrm>
            <a:prstGeom prst="rect">
              <a:avLst/>
            </a:prstGeom>
            <a:solidFill>
              <a:srgbClr val="289B38"/>
            </a:solidFill>
            <a:ln w="12700" cap="flat" cmpd="sng" algn="ctr">
              <a:noFill/>
              <a:prstDash val="solid"/>
              <a:miter lim="800000"/>
            </a:ln>
            <a:effectLst/>
          </p:spPr>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sv-SE" sz="1500" dirty="0">
                  <a:solidFill>
                    <a:prstClr val="white"/>
                  </a:solidFill>
                  <a:latin typeface="Calibri"/>
                </a:rPr>
                <a:t>Beslut om uppskalning</a:t>
              </a:r>
            </a:p>
          </p:txBody>
        </p:sp>
      </p:grpSp>
      <p:grpSp>
        <p:nvGrpSpPr>
          <p:cNvPr id="7" name="Grupp 6">
            <a:extLst>
              <a:ext uri="{FF2B5EF4-FFF2-40B4-BE49-F238E27FC236}">
                <a16:creationId xmlns:a16="http://schemas.microsoft.com/office/drawing/2014/main" id="{CFC3E0CD-5AE8-587E-9337-A6B102443E6F}"/>
              </a:ext>
            </a:extLst>
          </p:cNvPr>
          <p:cNvGrpSpPr/>
          <p:nvPr/>
        </p:nvGrpSpPr>
        <p:grpSpPr>
          <a:xfrm rot="16200000">
            <a:off x="6717334" y="2921332"/>
            <a:ext cx="321726" cy="376358"/>
            <a:chOff x="1669334" y="1789051"/>
            <a:chExt cx="321726" cy="376358"/>
          </a:xfrm>
        </p:grpSpPr>
        <p:sp>
          <p:nvSpPr>
            <p:cNvPr id="8" name="Pil: höger 7">
              <a:extLst>
                <a:ext uri="{FF2B5EF4-FFF2-40B4-BE49-F238E27FC236}">
                  <a16:creationId xmlns:a16="http://schemas.microsoft.com/office/drawing/2014/main" id="{7421B5FE-5536-A044-F90F-799D368A59E0}"/>
                </a:ext>
              </a:extLst>
            </p:cNvPr>
            <p:cNvSpPr/>
            <p:nvPr/>
          </p:nvSpPr>
          <p:spPr>
            <a:xfrm>
              <a:off x="1669334" y="1789051"/>
              <a:ext cx="321726" cy="376358"/>
            </a:xfrm>
            <a:prstGeom prst="rightArrow">
              <a:avLst>
                <a:gd name="adj1" fmla="val 60000"/>
                <a:gd name="adj2" fmla="val 50000"/>
              </a:avLst>
            </a:prstGeom>
            <a:solidFill>
              <a:prstClr val="black">
                <a:lumMod val="65000"/>
                <a:lumOff val="35000"/>
              </a:prstClr>
            </a:solidFill>
            <a:ln>
              <a:noFill/>
            </a:ln>
            <a:effectLst/>
          </p:spPr>
          <p:txBody>
            <a:bodyPr spcFirstLastPara="0" vert="horz" wrap="square" lIns="0" tIns="0" rIns="0" bIns="0" numCol="1" spcCol="1270" anchor="ctr" anchorCtr="0">
              <a:noAutofit/>
            </a:bodyPr>
            <a:lstStyle/>
            <a:p>
              <a:endParaRPr lang="sv-SE"/>
            </a:p>
          </p:txBody>
        </p:sp>
        <p:sp>
          <p:nvSpPr>
            <p:cNvPr id="9" name="Pil: höger 4">
              <a:extLst>
                <a:ext uri="{FF2B5EF4-FFF2-40B4-BE49-F238E27FC236}">
                  <a16:creationId xmlns:a16="http://schemas.microsoft.com/office/drawing/2014/main" id="{CFB257F4-AB3A-ED75-A75B-A4C40B05A404}"/>
                </a:ext>
              </a:extLst>
            </p:cNvPr>
            <p:cNvSpPr txBox="1"/>
            <p:nvPr/>
          </p:nvSpPr>
          <p:spPr>
            <a:xfrm>
              <a:off x="1669334" y="1864323"/>
              <a:ext cx="225208" cy="225814"/>
            </a:xfrm>
            <a:prstGeom prst="rect">
              <a:avLst/>
            </a:prstGeom>
            <a:solidFill>
              <a:prstClr val="black">
                <a:lumMod val="65000"/>
                <a:lumOff val="35000"/>
              </a:prstClr>
            </a:solidFill>
            <a:ln>
              <a:noFill/>
            </a:ln>
            <a:effectLst/>
          </p:spPr>
          <p:txBody>
            <a:bodyPr spcFirstLastPara="0" vert="horz" wrap="square" lIns="0" tIns="0" rIns="0" bIns="0" numCol="1" spcCol="1270" anchor="ctr" anchorCtr="0">
              <a:noAutofit/>
            </a:bodyPr>
            <a:lstStyle/>
            <a:p>
              <a:endParaRPr lang="sv-SE"/>
            </a:p>
          </p:txBody>
        </p:sp>
      </p:grpSp>
      <p:grpSp>
        <p:nvGrpSpPr>
          <p:cNvPr id="10" name="Grupp 9">
            <a:extLst>
              <a:ext uri="{FF2B5EF4-FFF2-40B4-BE49-F238E27FC236}">
                <a16:creationId xmlns:a16="http://schemas.microsoft.com/office/drawing/2014/main" id="{FCAD9FD7-1B1C-E516-D60B-EFB88F1E12A4}"/>
              </a:ext>
            </a:extLst>
          </p:cNvPr>
          <p:cNvGrpSpPr/>
          <p:nvPr/>
        </p:nvGrpSpPr>
        <p:grpSpPr>
          <a:xfrm rot="5400000">
            <a:off x="7376510" y="2969590"/>
            <a:ext cx="321726" cy="376358"/>
            <a:chOff x="1669334" y="1789051"/>
            <a:chExt cx="321726" cy="376358"/>
          </a:xfrm>
        </p:grpSpPr>
        <p:sp>
          <p:nvSpPr>
            <p:cNvPr id="11" name="Pil: höger 10">
              <a:extLst>
                <a:ext uri="{FF2B5EF4-FFF2-40B4-BE49-F238E27FC236}">
                  <a16:creationId xmlns:a16="http://schemas.microsoft.com/office/drawing/2014/main" id="{803F46FD-E0ED-615D-0CAF-6E02A2AA4579}"/>
                </a:ext>
              </a:extLst>
            </p:cNvPr>
            <p:cNvSpPr/>
            <p:nvPr/>
          </p:nvSpPr>
          <p:spPr>
            <a:xfrm>
              <a:off x="1669334" y="1789051"/>
              <a:ext cx="321726" cy="376358"/>
            </a:xfrm>
            <a:prstGeom prst="rightArrow">
              <a:avLst>
                <a:gd name="adj1" fmla="val 60000"/>
                <a:gd name="adj2" fmla="val 50000"/>
              </a:avLst>
            </a:prstGeom>
            <a:solidFill>
              <a:prstClr val="black">
                <a:lumMod val="65000"/>
                <a:lumOff val="35000"/>
              </a:prstClr>
            </a:solidFill>
            <a:ln>
              <a:noFill/>
            </a:ln>
            <a:effectLst/>
          </p:spPr>
          <p:txBody>
            <a:bodyPr spcFirstLastPara="0" vert="horz" wrap="square" lIns="0" tIns="0" rIns="0" bIns="0" numCol="1" spcCol="1270" anchor="ctr" anchorCtr="0">
              <a:noAutofit/>
            </a:bodyPr>
            <a:lstStyle/>
            <a:p>
              <a:endParaRPr lang="sv-SE"/>
            </a:p>
          </p:txBody>
        </p:sp>
        <p:sp>
          <p:nvSpPr>
            <p:cNvPr id="12" name="Pil: höger 4">
              <a:extLst>
                <a:ext uri="{FF2B5EF4-FFF2-40B4-BE49-F238E27FC236}">
                  <a16:creationId xmlns:a16="http://schemas.microsoft.com/office/drawing/2014/main" id="{5C69C66E-7131-0C90-DD1B-E37C712A5C00}"/>
                </a:ext>
              </a:extLst>
            </p:cNvPr>
            <p:cNvSpPr txBox="1"/>
            <p:nvPr/>
          </p:nvSpPr>
          <p:spPr>
            <a:xfrm>
              <a:off x="1669334" y="1864323"/>
              <a:ext cx="225208" cy="225814"/>
            </a:xfrm>
            <a:prstGeom prst="rect">
              <a:avLst/>
            </a:prstGeom>
            <a:solidFill>
              <a:prstClr val="black">
                <a:lumMod val="65000"/>
                <a:lumOff val="35000"/>
              </a:prstClr>
            </a:solidFill>
            <a:ln>
              <a:noFill/>
            </a:ln>
            <a:effectLst/>
          </p:spPr>
          <p:txBody>
            <a:bodyPr spcFirstLastPara="0" vert="horz" wrap="square" lIns="0" tIns="0" rIns="0" bIns="0" numCol="1" spcCol="1270" anchor="ctr" anchorCtr="0">
              <a:noAutofit/>
            </a:bodyPr>
            <a:lstStyle/>
            <a:p>
              <a:endParaRPr lang="sv-SE"/>
            </a:p>
          </p:txBody>
        </p:sp>
      </p:grpSp>
      <p:pic>
        <p:nvPicPr>
          <p:cNvPr id="13" name="Bildobjekt 12">
            <a:extLst>
              <a:ext uri="{FF2B5EF4-FFF2-40B4-BE49-F238E27FC236}">
                <a16:creationId xmlns:a16="http://schemas.microsoft.com/office/drawing/2014/main" id="{7F6A4B60-C314-CC42-03BA-09DD842FED5F}"/>
              </a:ext>
            </a:extLst>
          </p:cNvPr>
          <p:cNvPicPr>
            <a:picLocks noChangeAspect="1"/>
          </p:cNvPicPr>
          <p:nvPr/>
        </p:nvPicPr>
        <p:blipFill>
          <a:blip r:embed="rId8"/>
          <a:stretch>
            <a:fillRect/>
          </a:stretch>
        </p:blipFill>
        <p:spPr>
          <a:xfrm>
            <a:off x="6394831" y="4584700"/>
            <a:ext cx="3415073" cy="1776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624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07F5AF-C60B-22B6-629D-4A3F730C552F}"/>
              </a:ext>
            </a:extLst>
          </p:cNvPr>
          <p:cNvSpPr>
            <a:spLocks noGrp="1"/>
          </p:cNvSpPr>
          <p:nvPr>
            <p:ph type="title"/>
          </p:nvPr>
        </p:nvSpPr>
        <p:spPr>
          <a:xfrm>
            <a:off x="838198" y="740230"/>
            <a:ext cx="9660469" cy="984924"/>
          </a:xfrm>
        </p:spPr>
        <p:txBody>
          <a:bodyPr/>
          <a:lstStyle/>
          <a:p>
            <a:r>
              <a:rPr lang="sv-SE" dirty="0"/>
              <a:t>Stödverktyg för bättre kommunikation och förmåga till förändring     uppskalning</a:t>
            </a:r>
          </a:p>
        </p:txBody>
      </p:sp>
      <p:pic>
        <p:nvPicPr>
          <p:cNvPr id="4" name="Bildobjekt 3">
            <a:extLst>
              <a:ext uri="{FF2B5EF4-FFF2-40B4-BE49-F238E27FC236}">
                <a16:creationId xmlns:a16="http://schemas.microsoft.com/office/drawing/2014/main" id="{7F6A4B60-C314-CC42-03BA-09DD842FED5F}"/>
              </a:ext>
            </a:extLst>
          </p:cNvPr>
          <p:cNvPicPr>
            <a:picLocks noChangeAspect="1"/>
          </p:cNvPicPr>
          <p:nvPr/>
        </p:nvPicPr>
        <p:blipFill>
          <a:blip r:embed="rId3"/>
          <a:stretch>
            <a:fillRect/>
          </a:stretch>
        </p:blipFill>
        <p:spPr>
          <a:xfrm>
            <a:off x="2125356" y="2031922"/>
            <a:ext cx="6764076" cy="3517949"/>
          </a:xfrm>
          <a:prstGeom prst="rect">
            <a:avLst/>
          </a:prstGeom>
          <a:ln>
            <a:noFill/>
          </a:ln>
          <a:effectLst>
            <a:outerShdw blurRad="292100" dist="139700" dir="2700000" algn="tl" rotWithShape="0">
              <a:srgbClr val="333333">
                <a:alpha val="65000"/>
              </a:srgbClr>
            </a:outerShdw>
          </a:effectLst>
        </p:spPr>
      </p:pic>
      <p:sp>
        <p:nvSpPr>
          <p:cNvPr id="3" name="Högerpil 2"/>
          <p:cNvSpPr/>
          <p:nvPr/>
        </p:nvSpPr>
        <p:spPr>
          <a:xfrm>
            <a:off x="7120329" y="1536526"/>
            <a:ext cx="359764" cy="224853"/>
          </a:xfrm>
          <a:prstGeom prst="rightArrow">
            <a:avLst/>
          </a:prstGeom>
          <a:solidFill>
            <a:srgbClr val="289B3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37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07F5AF-C60B-22B6-629D-4A3F730C552F}"/>
              </a:ext>
            </a:extLst>
          </p:cNvPr>
          <p:cNvSpPr>
            <a:spLocks noGrp="1"/>
          </p:cNvSpPr>
          <p:nvPr>
            <p:ph type="title"/>
          </p:nvPr>
        </p:nvSpPr>
        <p:spPr/>
        <p:txBody>
          <a:bodyPr/>
          <a:lstStyle/>
          <a:p>
            <a:r>
              <a:rPr lang="sv-SE" dirty="0"/>
              <a:t>Stödverktyg för bättre kommunikation och institutionell kapacitet</a:t>
            </a:r>
          </a:p>
        </p:txBody>
      </p:sp>
      <p:sp>
        <p:nvSpPr>
          <p:cNvPr id="3" name="Platshållare för innehåll 2">
            <a:extLst>
              <a:ext uri="{FF2B5EF4-FFF2-40B4-BE49-F238E27FC236}">
                <a16:creationId xmlns:a16="http://schemas.microsoft.com/office/drawing/2014/main" id="{DA299BFE-1EFE-B1C5-0F10-59F13B7148F7}"/>
              </a:ext>
            </a:extLst>
          </p:cNvPr>
          <p:cNvSpPr>
            <a:spLocks noGrp="1"/>
          </p:cNvSpPr>
          <p:nvPr>
            <p:ph idx="1"/>
          </p:nvPr>
        </p:nvSpPr>
        <p:spPr>
          <a:xfrm>
            <a:off x="838197" y="2396259"/>
            <a:ext cx="9174018" cy="3953891"/>
          </a:xfrm>
        </p:spPr>
        <p:txBody>
          <a:bodyPr/>
          <a:lstStyle/>
          <a:p>
            <a:r>
              <a:rPr lang="sv-SE" dirty="0"/>
              <a:t>Vad är det för lösning?</a:t>
            </a:r>
          </a:p>
          <a:p>
            <a:r>
              <a:rPr lang="sv-SE" dirty="0"/>
              <a:t>Vad innebär uppskalning? </a:t>
            </a:r>
          </a:p>
          <a:p>
            <a:r>
              <a:rPr lang="sv-SE" dirty="0"/>
              <a:t>Skapa rätt förutsättningar </a:t>
            </a:r>
          </a:p>
          <a:p>
            <a:r>
              <a:rPr lang="sv-SE" dirty="0"/>
              <a:t>Hur kan uppskalning genomföras?</a:t>
            </a:r>
          </a:p>
        </p:txBody>
      </p:sp>
      <p:pic>
        <p:nvPicPr>
          <p:cNvPr id="4" name="Bildobjekt 3">
            <a:extLst>
              <a:ext uri="{FF2B5EF4-FFF2-40B4-BE49-F238E27FC236}">
                <a16:creationId xmlns:a16="http://schemas.microsoft.com/office/drawing/2014/main" id="{7F6A4B60-C314-CC42-03BA-09DD842FED5F}"/>
              </a:ext>
            </a:extLst>
          </p:cNvPr>
          <p:cNvPicPr>
            <a:picLocks noChangeAspect="1"/>
          </p:cNvPicPr>
          <p:nvPr/>
        </p:nvPicPr>
        <p:blipFill>
          <a:blip r:embed="rId3"/>
          <a:stretch>
            <a:fillRect/>
          </a:stretch>
        </p:blipFill>
        <p:spPr>
          <a:xfrm>
            <a:off x="5607214" y="3106946"/>
            <a:ext cx="6235815" cy="3243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8709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07F5AF-C60B-22B6-629D-4A3F730C552F}"/>
              </a:ext>
            </a:extLst>
          </p:cNvPr>
          <p:cNvSpPr>
            <a:spLocks noGrp="1"/>
          </p:cNvSpPr>
          <p:nvPr>
            <p:ph type="title"/>
          </p:nvPr>
        </p:nvSpPr>
        <p:spPr/>
        <p:txBody>
          <a:bodyPr/>
          <a:lstStyle/>
          <a:p>
            <a:r>
              <a:rPr lang="sv-SE" dirty="0"/>
              <a:t>Stödverktyg för bättre kommunikation och institutionell kapacitet</a:t>
            </a:r>
          </a:p>
        </p:txBody>
      </p:sp>
      <p:sp>
        <p:nvSpPr>
          <p:cNvPr id="3" name="Platshållare för innehåll 2">
            <a:extLst>
              <a:ext uri="{FF2B5EF4-FFF2-40B4-BE49-F238E27FC236}">
                <a16:creationId xmlns:a16="http://schemas.microsoft.com/office/drawing/2014/main" id="{DA299BFE-1EFE-B1C5-0F10-59F13B7148F7}"/>
              </a:ext>
            </a:extLst>
          </p:cNvPr>
          <p:cNvSpPr>
            <a:spLocks noGrp="1"/>
          </p:cNvSpPr>
          <p:nvPr>
            <p:ph idx="1"/>
          </p:nvPr>
        </p:nvSpPr>
        <p:spPr>
          <a:xfrm>
            <a:off x="838197" y="2396259"/>
            <a:ext cx="9174018" cy="3953891"/>
          </a:xfrm>
        </p:spPr>
        <p:txBody>
          <a:bodyPr/>
          <a:lstStyle/>
          <a:p>
            <a:r>
              <a:rPr lang="sv-SE" dirty="0"/>
              <a:t>Vad är det för lösning?</a:t>
            </a:r>
          </a:p>
          <a:p>
            <a:pPr lvl="1"/>
            <a:r>
              <a:rPr lang="sv-SE" dirty="0"/>
              <a:t>Fördelar och vinster, nackdelar och kostnader</a:t>
            </a:r>
          </a:p>
          <a:p>
            <a:r>
              <a:rPr lang="sv-SE" dirty="0"/>
              <a:t>Vad innebär </a:t>
            </a:r>
            <a:r>
              <a:rPr lang="sv-SE" dirty="0" err="1"/>
              <a:t>uppskalning</a:t>
            </a:r>
            <a:r>
              <a:rPr lang="sv-SE" dirty="0"/>
              <a:t>? </a:t>
            </a:r>
          </a:p>
          <a:p>
            <a:r>
              <a:rPr lang="sv-SE" dirty="0"/>
              <a:t>Skapa rätt förutsättningar </a:t>
            </a:r>
          </a:p>
          <a:p>
            <a:r>
              <a:rPr lang="sv-SE" dirty="0"/>
              <a:t>Hur kan </a:t>
            </a:r>
            <a:r>
              <a:rPr lang="sv-SE" dirty="0" err="1"/>
              <a:t>uppskalning</a:t>
            </a:r>
            <a:r>
              <a:rPr lang="sv-SE" dirty="0"/>
              <a:t> genomföras?</a:t>
            </a:r>
          </a:p>
        </p:txBody>
      </p:sp>
      <p:pic>
        <p:nvPicPr>
          <p:cNvPr id="4" name="Bildobjekt 3">
            <a:extLst>
              <a:ext uri="{FF2B5EF4-FFF2-40B4-BE49-F238E27FC236}">
                <a16:creationId xmlns:a16="http://schemas.microsoft.com/office/drawing/2014/main" id="{7F6A4B60-C314-CC42-03BA-09DD842FED5F}"/>
              </a:ext>
            </a:extLst>
          </p:cNvPr>
          <p:cNvPicPr>
            <a:picLocks noChangeAspect="1"/>
          </p:cNvPicPr>
          <p:nvPr/>
        </p:nvPicPr>
        <p:blipFill>
          <a:blip r:embed="rId3"/>
          <a:stretch>
            <a:fillRect/>
          </a:stretch>
        </p:blipFill>
        <p:spPr>
          <a:xfrm>
            <a:off x="5607214" y="3106946"/>
            <a:ext cx="6235815" cy="3243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7735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IVL PPT">
  <a:themeElements>
    <a:clrScheme name="IVL">
      <a:dk1>
        <a:sysClr val="windowText" lastClr="000000"/>
      </a:dk1>
      <a:lt1>
        <a:sysClr val="window" lastClr="FFFFFF"/>
      </a:lt1>
      <a:dk2>
        <a:srgbClr val="44546A"/>
      </a:dk2>
      <a:lt2>
        <a:srgbClr val="E7E6E6"/>
      </a:lt2>
      <a:accent1>
        <a:srgbClr val="008487"/>
      </a:accent1>
      <a:accent2>
        <a:srgbClr val="4F4F4C"/>
      </a:accent2>
      <a:accent3>
        <a:srgbClr val="E3EFF0"/>
      </a:accent3>
      <a:accent4>
        <a:srgbClr val="F28969"/>
      </a:accent4>
      <a:accent5>
        <a:srgbClr val="FEEFE5"/>
      </a:accent5>
      <a:accent6>
        <a:srgbClr val="00A6BD"/>
      </a:accent6>
      <a:hlink>
        <a:srgbClr val="0563C1"/>
      </a:hlink>
      <a:folHlink>
        <a:srgbClr val="954F72"/>
      </a:folHlink>
    </a:clrScheme>
    <a:fontScheme name="IVL PP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Korall">
      <a:srgbClr val="EA5550"/>
    </a:custClr>
    <a:custClr name="Mellan ocean">
      <a:srgbClr val="58BAC1"/>
    </a:custClr>
    <a:custClr name="Glaciär">
      <a:srgbClr val="E2E1E5"/>
    </a:custClr>
  </a:custClrLst>
  <a:extLst>
    <a:ext uri="{05A4C25C-085E-4340-85A3-A5531E510DB2}">
      <thm15:themeFamily xmlns:thm15="http://schemas.microsoft.com/office/thememl/2012/main" name="Presentation1" id="{1EBAB359-7C9E-43E5-81DC-29C4C50788DB}" vid="{6F65D650-A6C2-4D96-8562-A4C467F1ED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5CA0D0D06DFEE488639123DB8EFD6E8" ma:contentTypeVersion="10" ma:contentTypeDescription="Skapa ett nytt dokument." ma:contentTypeScope="" ma:versionID="eed93fb7bfdd93d28105d4c07b24cf56">
  <xsd:schema xmlns:xsd="http://www.w3.org/2001/XMLSchema" xmlns:xs="http://www.w3.org/2001/XMLSchema" xmlns:p="http://schemas.microsoft.com/office/2006/metadata/properties" xmlns:ns2="c69faf44-64d9-42b0-b2bb-fe3d1bf85168" xmlns:ns3="2d52bbf7-2458-4d1c-a923-473bde0ffd83" targetNamespace="http://schemas.microsoft.com/office/2006/metadata/properties" ma:root="true" ma:fieldsID="be82449f4843300f0f0952611c1933bf" ns2:_="" ns3:_="">
    <xsd:import namespace="c69faf44-64d9-42b0-b2bb-fe3d1bf85168"/>
    <xsd:import namespace="2d52bbf7-2458-4d1c-a923-473bde0ffd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faf44-64d9-42b0-b2bb-fe3d1bf85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52bbf7-2458-4d1c-a923-473bde0ffd83"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836FAD-1C8E-4927-9F30-931803C6A46D}">
  <ds:schemaRefs>
    <ds:schemaRef ds:uri="http://schemas.microsoft.com/sharepoint/v3/contenttype/forms"/>
  </ds:schemaRefs>
</ds:datastoreItem>
</file>

<file path=customXml/itemProps2.xml><?xml version="1.0" encoding="utf-8"?>
<ds:datastoreItem xmlns:ds="http://schemas.openxmlformats.org/officeDocument/2006/customXml" ds:itemID="{31326B92-AE31-4E71-832F-3760F2A4532F}">
  <ds:schemaRefs>
    <ds:schemaRef ds:uri="http://purl.org/dc/elements/1.1/"/>
    <ds:schemaRef ds:uri="http://schemas.openxmlformats.org/package/2006/metadata/core-properties"/>
    <ds:schemaRef ds:uri="c69faf44-64d9-42b0-b2bb-fe3d1bf85168"/>
    <ds:schemaRef ds:uri="http://schemas.microsoft.com/office/2006/documentManagement/types"/>
    <ds:schemaRef ds:uri="http://schemas.microsoft.com/office/infopath/2007/PartnerControls"/>
    <ds:schemaRef ds:uri="2d52bbf7-2458-4d1c-a923-473bde0ffd83"/>
    <ds:schemaRef ds:uri="http://schemas.microsoft.com/office/2006/metadata/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812CCDA3-57F6-4402-821B-2B2C39032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9faf44-64d9-42b0-b2bb-fe3d1bf85168"/>
    <ds:schemaRef ds:uri="2d52bbf7-2458-4d1c-a923-473bde0ffd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PPT-mall Hållbarhet blir standard</Template>
  <TotalTime>4692</TotalTime>
  <Words>1019</Words>
  <Application>Microsoft Office PowerPoint</Application>
  <PresentationFormat>Widescreen</PresentationFormat>
  <Paragraphs>129</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IVL PPT</vt:lpstr>
      <vt:lpstr>Ett projekt för hållbar stadsutveckling</vt:lpstr>
      <vt:lpstr>Vägledning  för uppskalning  inklusive stödverktyg</vt:lpstr>
      <vt:lpstr>PowerPoint Presentation</vt:lpstr>
      <vt:lpstr>PowerPoint Presentation</vt:lpstr>
      <vt:lpstr>Uppskalningsprocessen</vt:lpstr>
      <vt:lpstr>Uppskalningsprocessen</vt:lpstr>
      <vt:lpstr>Stödverktyg för bättre kommunikation och förmåga till förändring     uppskalning</vt:lpstr>
      <vt:lpstr>Stödverktyg för bättre kommunikation och institutionell kapacitet</vt:lpstr>
      <vt:lpstr>Stödverktyg för bättre kommunikation och institutionell kapacitet</vt:lpstr>
      <vt:lpstr>PowerPoint Presentation</vt:lpstr>
      <vt:lpstr>Stödverktyg för bättre kommunikation och institutionell kapacitet</vt:lpstr>
      <vt:lpstr>Stödverktyg för bättre kommunikation och institutionell kapacitet</vt:lpstr>
      <vt:lpstr>Uppskalningsprocessen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Startsida med logo som huvudbild</dc:title>
  <dc:creator>Ragnhild Berglund</dc:creator>
  <cp:lastModifiedBy>Ragnhild Berglund</cp:lastModifiedBy>
  <cp:revision>72</cp:revision>
  <dcterms:created xsi:type="dcterms:W3CDTF">2021-05-24T07:47:19Z</dcterms:created>
  <dcterms:modified xsi:type="dcterms:W3CDTF">2023-04-05T14:32:55Z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0x010100A5CA0D0D06DFEE488639123DB8EFD6E8</vt:lpwstr>
  </property>
</Properties>
</file>